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 id="2147484713" r:id="rId3"/>
  </p:sldMasterIdLst>
  <p:notesMasterIdLst>
    <p:notesMasterId r:id="rId93"/>
  </p:notesMasterIdLst>
  <p:handoutMasterIdLst>
    <p:handoutMasterId r:id="rId94"/>
  </p:handoutMasterIdLst>
  <p:sldIdLst>
    <p:sldId id="256" r:id="rId4"/>
    <p:sldId id="425" r:id="rId5"/>
    <p:sldId id="304" r:id="rId6"/>
    <p:sldId id="305" r:id="rId7"/>
    <p:sldId id="426" r:id="rId8"/>
    <p:sldId id="427" r:id="rId9"/>
    <p:sldId id="311" r:id="rId10"/>
    <p:sldId id="308" r:id="rId11"/>
    <p:sldId id="294" r:id="rId12"/>
    <p:sldId id="446" r:id="rId13"/>
    <p:sldId id="447" r:id="rId14"/>
    <p:sldId id="448" r:id="rId15"/>
    <p:sldId id="449" r:id="rId16"/>
    <p:sldId id="450" r:id="rId17"/>
    <p:sldId id="310" r:id="rId18"/>
    <p:sldId id="443" r:id="rId19"/>
    <p:sldId id="444" r:id="rId20"/>
    <p:sldId id="445" r:id="rId21"/>
    <p:sldId id="429" r:id="rId22"/>
    <p:sldId id="430" r:id="rId23"/>
    <p:sldId id="431" r:id="rId24"/>
    <p:sldId id="442" r:id="rId25"/>
    <p:sldId id="451" r:id="rId26"/>
    <p:sldId id="452" r:id="rId27"/>
    <p:sldId id="453" r:id="rId28"/>
    <p:sldId id="454" r:id="rId29"/>
    <p:sldId id="455" r:id="rId30"/>
    <p:sldId id="456" r:id="rId31"/>
    <p:sldId id="301" r:id="rId32"/>
    <p:sldId id="364" r:id="rId33"/>
    <p:sldId id="365" r:id="rId34"/>
    <p:sldId id="457" r:id="rId35"/>
    <p:sldId id="458" r:id="rId36"/>
    <p:sldId id="459" r:id="rId37"/>
    <p:sldId id="468" r:id="rId38"/>
    <p:sldId id="303" r:id="rId39"/>
    <p:sldId id="460" r:id="rId40"/>
    <p:sldId id="373" r:id="rId41"/>
    <p:sldId id="374" r:id="rId42"/>
    <p:sldId id="461" r:id="rId43"/>
    <p:sldId id="376" r:id="rId44"/>
    <p:sldId id="377" r:id="rId45"/>
    <p:sldId id="378" r:id="rId46"/>
    <p:sldId id="462" r:id="rId47"/>
    <p:sldId id="395" r:id="rId48"/>
    <p:sldId id="380" r:id="rId49"/>
    <p:sldId id="381" r:id="rId50"/>
    <p:sldId id="382" r:id="rId51"/>
    <p:sldId id="383" r:id="rId52"/>
    <p:sldId id="384" r:id="rId53"/>
    <p:sldId id="463" r:id="rId54"/>
    <p:sldId id="386" r:id="rId55"/>
    <p:sldId id="464" r:id="rId56"/>
    <p:sldId id="388" r:id="rId57"/>
    <p:sldId id="465" r:id="rId58"/>
    <p:sldId id="390" r:id="rId59"/>
    <p:sldId id="466" r:id="rId60"/>
    <p:sldId id="392" r:id="rId61"/>
    <p:sldId id="393" r:id="rId62"/>
    <p:sldId id="394" r:id="rId63"/>
    <p:sldId id="396" r:id="rId64"/>
    <p:sldId id="397" r:id="rId65"/>
    <p:sldId id="398" r:id="rId66"/>
    <p:sldId id="399" r:id="rId67"/>
    <p:sldId id="400" r:id="rId68"/>
    <p:sldId id="401" r:id="rId69"/>
    <p:sldId id="402" r:id="rId70"/>
    <p:sldId id="403" r:id="rId71"/>
    <p:sldId id="404" r:id="rId72"/>
    <p:sldId id="405" r:id="rId73"/>
    <p:sldId id="406" r:id="rId74"/>
    <p:sldId id="407" r:id="rId75"/>
    <p:sldId id="408" r:id="rId76"/>
    <p:sldId id="409" r:id="rId77"/>
    <p:sldId id="410" r:id="rId78"/>
    <p:sldId id="411" r:id="rId79"/>
    <p:sldId id="467" r:id="rId80"/>
    <p:sldId id="413" r:id="rId81"/>
    <p:sldId id="414" r:id="rId82"/>
    <p:sldId id="415" r:id="rId83"/>
    <p:sldId id="416" r:id="rId84"/>
    <p:sldId id="417" r:id="rId85"/>
    <p:sldId id="418" r:id="rId86"/>
    <p:sldId id="419" r:id="rId87"/>
    <p:sldId id="420" r:id="rId88"/>
    <p:sldId id="421" r:id="rId89"/>
    <p:sldId id="422" r:id="rId90"/>
    <p:sldId id="423" r:id="rId91"/>
    <p:sldId id="282" r:id="rId92"/>
  </p:sldIdLst>
  <p:sldSz cx="9144000" cy="6858000" type="screen4x3"/>
  <p:notesSz cx="9856788" cy="6797675"/>
  <p:defaultTextStyle>
    <a:defPPr>
      <a:defRPr lang="en-US"/>
    </a:defPPr>
    <a:lvl1pPr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9900CC"/>
    <a:srgbClr val="FF0066"/>
    <a:srgbClr val="CC00CC"/>
    <a:srgbClr val="CC0000"/>
    <a:srgbClr val="FFFFCC"/>
    <a:srgbClr val="FCFCFE"/>
    <a:srgbClr val="F0F8FA"/>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p:restoredTop sz="99044" autoAdjust="0"/>
  </p:normalViewPr>
  <p:slideViewPr>
    <p:cSldViewPr>
      <p:cViewPr varScale="1">
        <p:scale>
          <a:sx n="63" d="100"/>
          <a:sy n="63" d="100"/>
        </p:scale>
        <p:origin x="1136" y="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presProps" Target="pres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notesMaster" Target="notesMasters/notesMaster1.xml"/><Relationship Id="rId9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6E677A-05C1-406F-B555-11524E580A60}" type="doc">
      <dgm:prSet loTypeId="urn:microsoft.com/office/officeart/2005/8/layout/pyramid3" loCatId="pyramid" qsTypeId="urn:microsoft.com/office/officeart/2005/8/quickstyle/simple3" qsCatId="simple" csTypeId="urn:microsoft.com/office/officeart/2005/8/colors/colorful2" csCatId="colorful" phldr="1"/>
      <dgm:spPr/>
    </dgm:pt>
    <dgm:pt modelId="{8C8B44C2-160A-449E-85D8-30C9967CCCAE}">
      <dgm:prSet phldrT="[Metin]" custT="1"/>
      <dgm:spPr/>
      <dgm:t>
        <a:bodyPr/>
        <a:lstStyle/>
        <a:p>
          <a:r>
            <a:rPr lang="tr-TR" sz="1600" dirty="0" smtClean="0">
              <a:latin typeface="Comic Sans MS" pitchFamily="66" charset="0"/>
            </a:rPr>
            <a:t>6. Değerlendirme</a:t>
          </a:r>
          <a:endParaRPr lang="tr-TR" sz="1600" dirty="0">
            <a:latin typeface="Comic Sans MS" pitchFamily="66" charset="0"/>
          </a:endParaRPr>
        </a:p>
      </dgm:t>
    </dgm:pt>
    <dgm:pt modelId="{0CBC1F4B-DF59-40A5-B8EA-26AFDC6CE1CF}" type="parTrans" cxnId="{B7CDD6A4-C103-4A69-8719-10D7DB4383A9}">
      <dgm:prSet/>
      <dgm:spPr/>
      <dgm:t>
        <a:bodyPr/>
        <a:lstStyle/>
        <a:p>
          <a:endParaRPr lang="tr-TR" sz="1600">
            <a:solidFill>
              <a:srgbClr val="002060"/>
            </a:solidFill>
            <a:latin typeface="Comic Sans MS" pitchFamily="66" charset="0"/>
          </a:endParaRPr>
        </a:p>
      </dgm:t>
    </dgm:pt>
    <dgm:pt modelId="{52A465A0-3C28-4D94-B870-9BD777D3872E}" type="sibTrans" cxnId="{B7CDD6A4-C103-4A69-8719-10D7DB4383A9}">
      <dgm:prSet/>
      <dgm:spPr/>
      <dgm:t>
        <a:bodyPr/>
        <a:lstStyle/>
        <a:p>
          <a:endParaRPr lang="tr-TR" sz="1600">
            <a:solidFill>
              <a:srgbClr val="002060"/>
            </a:solidFill>
            <a:latin typeface="Comic Sans MS" pitchFamily="66" charset="0"/>
          </a:endParaRPr>
        </a:p>
      </dgm:t>
    </dgm:pt>
    <dgm:pt modelId="{3450094D-7852-428E-ACCE-160348D1D71E}">
      <dgm:prSet phldrT="[Metin]" custT="1"/>
      <dgm:spPr/>
      <dgm:t>
        <a:bodyPr/>
        <a:lstStyle/>
        <a:p>
          <a:r>
            <a:rPr lang="tr-TR" sz="1600" dirty="0" smtClean="0">
              <a:latin typeface="Comic Sans MS" pitchFamily="66" charset="0"/>
            </a:rPr>
            <a:t>5.Sentez Yapma</a:t>
          </a:r>
          <a:endParaRPr lang="tr-TR" sz="1600" dirty="0">
            <a:latin typeface="Comic Sans MS" pitchFamily="66" charset="0"/>
          </a:endParaRPr>
        </a:p>
      </dgm:t>
    </dgm:pt>
    <dgm:pt modelId="{9881FFD9-861D-4BC1-8FAF-FFB97EF2DFC0}" type="parTrans" cxnId="{C30AE449-C1C8-4FC0-B090-FE19333678A9}">
      <dgm:prSet/>
      <dgm:spPr/>
      <dgm:t>
        <a:bodyPr/>
        <a:lstStyle/>
        <a:p>
          <a:endParaRPr lang="tr-TR" sz="1600">
            <a:solidFill>
              <a:srgbClr val="002060"/>
            </a:solidFill>
            <a:latin typeface="Comic Sans MS" pitchFamily="66" charset="0"/>
          </a:endParaRPr>
        </a:p>
      </dgm:t>
    </dgm:pt>
    <dgm:pt modelId="{DB9E3156-9B55-4D2C-9C2A-12A086A0D08E}" type="sibTrans" cxnId="{C30AE449-C1C8-4FC0-B090-FE19333678A9}">
      <dgm:prSet/>
      <dgm:spPr/>
      <dgm:t>
        <a:bodyPr/>
        <a:lstStyle/>
        <a:p>
          <a:endParaRPr lang="tr-TR" sz="1600">
            <a:solidFill>
              <a:srgbClr val="002060"/>
            </a:solidFill>
            <a:latin typeface="Comic Sans MS" pitchFamily="66" charset="0"/>
          </a:endParaRPr>
        </a:p>
      </dgm:t>
    </dgm:pt>
    <dgm:pt modelId="{EAA2F17F-D2AF-4374-9EE8-1B4F9CC8FE05}">
      <dgm:prSet phldrT="[Metin]" custT="1"/>
      <dgm:spPr/>
      <dgm:t>
        <a:bodyPr/>
        <a:lstStyle/>
        <a:p>
          <a:r>
            <a:rPr lang="tr-TR" sz="1600" b="1" dirty="0" smtClean="0">
              <a:latin typeface="Comic Sans MS" pitchFamily="66" charset="0"/>
            </a:rPr>
            <a:t>1.Bilgi</a:t>
          </a:r>
          <a:endParaRPr lang="tr-TR" sz="1600" b="1" dirty="0">
            <a:latin typeface="Comic Sans MS" pitchFamily="66" charset="0"/>
          </a:endParaRPr>
        </a:p>
      </dgm:t>
    </dgm:pt>
    <dgm:pt modelId="{B5843546-903F-4BCD-8C62-9ABC1FDC2D29}" type="parTrans" cxnId="{F3D0AFB9-0D5E-4802-8FFF-9E4FDA766AA0}">
      <dgm:prSet/>
      <dgm:spPr/>
      <dgm:t>
        <a:bodyPr/>
        <a:lstStyle/>
        <a:p>
          <a:endParaRPr lang="tr-TR" sz="1600">
            <a:solidFill>
              <a:srgbClr val="002060"/>
            </a:solidFill>
            <a:latin typeface="Comic Sans MS" pitchFamily="66" charset="0"/>
          </a:endParaRPr>
        </a:p>
      </dgm:t>
    </dgm:pt>
    <dgm:pt modelId="{8AFCDF53-9730-4028-9616-688174C304D8}" type="sibTrans" cxnId="{F3D0AFB9-0D5E-4802-8FFF-9E4FDA766AA0}">
      <dgm:prSet/>
      <dgm:spPr/>
      <dgm:t>
        <a:bodyPr/>
        <a:lstStyle/>
        <a:p>
          <a:endParaRPr lang="tr-TR" sz="1600">
            <a:solidFill>
              <a:srgbClr val="002060"/>
            </a:solidFill>
            <a:latin typeface="Comic Sans MS" pitchFamily="66" charset="0"/>
          </a:endParaRPr>
        </a:p>
      </dgm:t>
    </dgm:pt>
    <dgm:pt modelId="{7F54F0DE-2B30-4C1B-9CD9-1AA07DE7B924}">
      <dgm:prSet custT="1"/>
      <dgm:spPr/>
      <dgm:t>
        <a:bodyPr/>
        <a:lstStyle/>
        <a:p>
          <a:r>
            <a:rPr lang="tr-TR" sz="1600" dirty="0" smtClean="0">
              <a:latin typeface="Comic Sans MS" pitchFamily="66" charset="0"/>
            </a:rPr>
            <a:t>4.Analiz Yapma</a:t>
          </a:r>
          <a:endParaRPr lang="tr-TR" sz="1600" dirty="0">
            <a:latin typeface="Comic Sans MS" pitchFamily="66" charset="0"/>
          </a:endParaRPr>
        </a:p>
      </dgm:t>
    </dgm:pt>
    <dgm:pt modelId="{94992C82-4172-4D6A-9244-3F91945A24D8}" type="parTrans" cxnId="{C7A02B6F-59E9-475A-8ADA-DF762BFE656F}">
      <dgm:prSet/>
      <dgm:spPr/>
      <dgm:t>
        <a:bodyPr/>
        <a:lstStyle/>
        <a:p>
          <a:endParaRPr lang="tr-TR" sz="1600">
            <a:solidFill>
              <a:srgbClr val="002060"/>
            </a:solidFill>
            <a:latin typeface="Comic Sans MS" pitchFamily="66" charset="0"/>
          </a:endParaRPr>
        </a:p>
      </dgm:t>
    </dgm:pt>
    <dgm:pt modelId="{B4B113A3-EAB9-42E8-8FB0-38337EFE0264}" type="sibTrans" cxnId="{C7A02B6F-59E9-475A-8ADA-DF762BFE656F}">
      <dgm:prSet/>
      <dgm:spPr/>
      <dgm:t>
        <a:bodyPr/>
        <a:lstStyle/>
        <a:p>
          <a:endParaRPr lang="tr-TR" sz="1600">
            <a:solidFill>
              <a:srgbClr val="002060"/>
            </a:solidFill>
            <a:latin typeface="Comic Sans MS" pitchFamily="66" charset="0"/>
          </a:endParaRPr>
        </a:p>
      </dgm:t>
    </dgm:pt>
    <dgm:pt modelId="{35529D7E-D433-480B-93CE-342E9A9F2D67}">
      <dgm:prSet custT="1"/>
      <dgm:spPr/>
      <dgm:t>
        <a:bodyPr/>
        <a:lstStyle/>
        <a:p>
          <a:r>
            <a:rPr lang="tr-TR" sz="1600" dirty="0" smtClean="0">
              <a:solidFill>
                <a:srgbClr val="002060"/>
              </a:solidFill>
              <a:latin typeface="Comic Sans MS" pitchFamily="66" charset="0"/>
            </a:rPr>
            <a:t>3.Uygulama</a:t>
          </a:r>
          <a:endParaRPr lang="tr-TR" sz="1600" dirty="0">
            <a:solidFill>
              <a:srgbClr val="002060"/>
            </a:solidFill>
            <a:latin typeface="Comic Sans MS" pitchFamily="66" charset="0"/>
          </a:endParaRPr>
        </a:p>
      </dgm:t>
    </dgm:pt>
    <dgm:pt modelId="{2F5E2D04-FBEE-452E-A2D3-13BC59E50063}" type="parTrans" cxnId="{C4CE639F-4728-4B69-8678-688D62A80C5A}">
      <dgm:prSet/>
      <dgm:spPr/>
      <dgm:t>
        <a:bodyPr/>
        <a:lstStyle/>
        <a:p>
          <a:endParaRPr lang="tr-TR" sz="1600">
            <a:solidFill>
              <a:srgbClr val="002060"/>
            </a:solidFill>
            <a:latin typeface="Comic Sans MS" pitchFamily="66" charset="0"/>
          </a:endParaRPr>
        </a:p>
      </dgm:t>
    </dgm:pt>
    <dgm:pt modelId="{EDB88E96-FE4C-4D68-ACEE-EA1801BB75A7}" type="sibTrans" cxnId="{C4CE639F-4728-4B69-8678-688D62A80C5A}">
      <dgm:prSet/>
      <dgm:spPr/>
      <dgm:t>
        <a:bodyPr/>
        <a:lstStyle/>
        <a:p>
          <a:endParaRPr lang="tr-TR" sz="1600">
            <a:solidFill>
              <a:srgbClr val="002060"/>
            </a:solidFill>
            <a:latin typeface="Comic Sans MS" pitchFamily="66" charset="0"/>
          </a:endParaRPr>
        </a:p>
      </dgm:t>
    </dgm:pt>
    <dgm:pt modelId="{AB607988-2694-41E1-8D6E-B3B5C68934F8}">
      <dgm:prSet custT="1"/>
      <dgm:spPr/>
      <dgm:t>
        <a:bodyPr/>
        <a:lstStyle/>
        <a:p>
          <a:r>
            <a:rPr lang="tr-TR" sz="1600" dirty="0" smtClean="0">
              <a:latin typeface="Comic Sans MS" pitchFamily="66" charset="0"/>
            </a:rPr>
            <a:t>2.Kavrama</a:t>
          </a:r>
          <a:endParaRPr lang="tr-TR" sz="1600" dirty="0">
            <a:latin typeface="Comic Sans MS" pitchFamily="66" charset="0"/>
          </a:endParaRPr>
        </a:p>
      </dgm:t>
    </dgm:pt>
    <dgm:pt modelId="{91B27B5C-CFF6-451F-B979-BFB655FC2AAC}" type="parTrans" cxnId="{9E288DD1-798F-4C88-8368-EFCB924C81C2}">
      <dgm:prSet/>
      <dgm:spPr/>
      <dgm:t>
        <a:bodyPr/>
        <a:lstStyle/>
        <a:p>
          <a:endParaRPr lang="tr-TR" sz="1600">
            <a:solidFill>
              <a:srgbClr val="002060"/>
            </a:solidFill>
            <a:latin typeface="Comic Sans MS" pitchFamily="66" charset="0"/>
          </a:endParaRPr>
        </a:p>
      </dgm:t>
    </dgm:pt>
    <dgm:pt modelId="{B706614E-6A72-4E45-BDD7-75E1A5D58FE2}" type="sibTrans" cxnId="{9E288DD1-798F-4C88-8368-EFCB924C81C2}">
      <dgm:prSet/>
      <dgm:spPr/>
      <dgm:t>
        <a:bodyPr/>
        <a:lstStyle/>
        <a:p>
          <a:endParaRPr lang="tr-TR" sz="1600">
            <a:solidFill>
              <a:srgbClr val="002060"/>
            </a:solidFill>
            <a:latin typeface="Comic Sans MS" pitchFamily="66" charset="0"/>
          </a:endParaRPr>
        </a:p>
      </dgm:t>
    </dgm:pt>
    <dgm:pt modelId="{EB945BD5-4E26-47DF-9259-532142206498}" type="pres">
      <dgm:prSet presAssocID="{836E677A-05C1-406F-B555-11524E580A60}" presName="Name0" presStyleCnt="0">
        <dgm:presLayoutVars>
          <dgm:dir/>
          <dgm:animLvl val="lvl"/>
          <dgm:resizeHandles val="exact"/>
        </dgm:presLayoutVars>
      </dgm:prSet>
      <dgm:spPr/>
    </dgm:pt>
    <dgm:pt modelId="{C2237F09-9F45-492D-B96A-E67543C96356}" type="pres">
      <dgm:prSet presAssocID="{8C8B44C2-160A-449E-85D8-30C9967CCCAE}" presName="Name8" presStyleCnt="0"/>
      <dgm:spPr/>
    </dgm:pt>
    <dgm:pt modelId="{96740A85-459D-40E3-B021-4A033E8D2C47}" type="pres">
      <dgm:prSet presAssocID="{8C8B44C2-160A-449E-85D8-30C9967CCCAE}" presName="level" presStyleLbl="node1" presStyleIdx="0" presStyleCnt="6">
        <dgm:presLayoutVars>
          <dgm:chMax val="1"/>
          <dgm:bulletEnabled val="1"/>
        </dgm:presLayoutVars>
      </dgm:prSet>
      <dgm:spPr/>
      <dgm:t>
        <a:bodyPr/>
        <a:lstStyle/>
        <a:p>
          <a:endParaRPr lang="tr-TR"/>
        </a:p>
      </dgm:t>
    </dgm:pt>
    <dgm:pt modelId="{61543E9C-BA0F-41B1-8D83-EAD860C4DC38}" type="pres">
      <dgm:prSet presAssocID="{8C8B44C2-160A-449E-85D8-30C9967CCCAE}" presName="levelTx" presStyleLbl="revTx" presStyleIdx="0" presStyleCnt="0">
        <dgm:presLayoutVars>
          <dgm:chMax val="1"/>
          <dgm:bulletEnabled val="1"/>
        </dgm:presLayoutVars>
      </dgm:prSet>
      <dgm:spPr/>
      <dgm:t>
        <a:bodyPr/>
        <a:lstStyle/>
        <a:p>
          <a:endParaRPr lang="tr-TR"/>
        </a:p>
      </dgm:t>
    </dgm:pt>
    <dgm:pt modelId="{5718CDEE-52B7-403C-A421-6A68840812F6}" type="pres">
      <dgm:prSet presAssocID="{3450094D-7852-428E-ACCE-160348D1D71E}" presName="Name8" presStyleCnt="0"/>
      <dgm:spPr/>
    </dgm:pt>
    <dgm:pt modelId="{AD1E5582-37D4-414D-80D8-730B19DFCADA}" type="pres">
      <dgm:prSet presAssocID="{3450094D-7852-428E-ACCE-160348D1D71E}" presName="level" presStyleLbl="node1" presStyleIdx="1" presStyleCnt="6">
        <dgm:presLayoutVars>
          <dgm:chMax val="1"/>
          <dgm:bulletEnabled val="1"/>
        </dgm:presLayoutVars>
      </dgm:prSet>
      <dgm:spPr/>
      <dgm:t>
        <a:bodyPr/>
        <a:lstStyle/>
        <a:p>
          <a:endParaRPr lang="tr-TR"/>
        </a:p>
      </dgm:t>
    </dgm:pt>
    <dgm:pt modelId="{69068280-E095-4E97-90D8-8A76C979918F}" type="pres">
      <dgm:prSet presAssocID="{3450094D-7852-428E-ACCE-160348D1D71E}" presName="levelTx" presStyleLbl="revTx" presStyleIdx="0" presStyleCnt="0">
        <dgm:presLayoutVars>
          <dgm:chMax val="1"/>
          <dgm:bulletEnabled val="1"/>
        </dgm:presLayoutVars>
      </dgm:prSet>
      <dgm:spPr/>
      <dgm:t>
        <a:bodyPr/>
        <a:lstStyle/>
        <a:p>
          <a:endParaRPr lang="tr-TR"/>
        </a:p>
      </dgm:t>
    </dgm:pt>
    <dgm:pt modelId="{7C5D75FF-C31E-4293-ABB0-82B3153A1DF3}" type="pres">
      <dgm:prSet presAssocID="{7F54F0DE-2B30-4C1B-9CD9-1AA07DE7B924}" presName="Name8" presStyleCnt="0"/>
      <dgm:spPr/>
    </dgm:pt>
    <dgm:pt modelId="{9D05E2E4-72F2-49FE-86D1-6A2461C59525}" type="pres">
      <dgm:prSet presAssocID="{7F54F0DE-2B30-4C1B-9CD9-1AA07DE7B924}" presName="level" presStyleLbl="node1" presStyleIdx="2" presStyleCnt="6">
        <dgm:presLayoutVars>
          <dgm:chMax val="1"/>
          <dgm:bulletEnabled val="1"/>
        </dgm:presLayoutVars>
      </dgm:prSet>
      <dgm:spPr/>
      <dgm:t>
        <a:bodyPr/>
        <a:lstStyle/>
        <a:p>
          <a:endParaRPr lang="tr-TR"/>
        </a:p>
      </dgm:t>
    </dgm:pt>
    <dgm:pt modelId="{F4CF6E89-8AD5-4116-9B67-02B591AEEB10}" type="pres">
      <dgm:prSet presAssocID="{7F54F0DE-2B30-4C1B-9CD9-1AA07DE7B924}" presName="levelTx" presStyleLbl="revTx" presStyleIdx="0" presStyleCnt="0">
        <dgm:presLayoutVars>
          <dgm:chMax val="1"/>
          <dgm:bulletEnabled val="1"/>
        </dgm:presLayoutVars>
      </dgm:prSet>
      <dgm:spPr/>
      <dgm:t>
        <a:bodyPr/>
        <a:lstStyle/>
        <a:p>
          <a:endParaRPr lang="tr-TR"/>
        </a:p>
      </dgm:t>
    </dgm:pt>
    <dgm:pt modelId="{5176E497-F14F-4091-A608-E63CA5959D31}" type="pres">
      <dgm:prSet presAssocID="{35529D7E-D433-480B-93CE-342E9A9F2D67}" presName="Name8" presStyleCnt="0"/>
      <dgm:spPr/>
    </dgm:pt>
    <dgm:pt modelId="{34E311F7-39EA-4031-9057-A0B644483C8C}" type="pres">
      <dgm:prSet presAssocID="{35529D7E-D433-480B-93CE-342E9A9F2D67}" presName="level" presStyleLbl="node1" presStyleIdx="3" presStyleCnt="6">
        <dgm:presLayoutVars>
          <dgm:chMax val="1"/>
          <dgm:bulletEnabled val="1"/>
        </dgm:presLayoutVars>
      </dgm:prSet>
      <dgm:spPr/>
      <dgm:t>
        <a:bodyPr/>
        <a:lstStyle/>
        <a:p>
          <a:endParaRPr lang="tr-TR"/>
        </a:p>
      </dgm:t>
    </dgm:pt>
    <dgm:pt modelId="{AE591296-68F8-4FFF-82CF-DD074FB8B0E2}" type="pres">
      <dgm:prSet presAssocID="{35529D7E-D433-480B-93CE-342E9A9F2D67}" presName="levelTx" presStyleLbl="revTx" presStyleIdx="0" presStyleCnt="0">
        <dgm:presLayoutVars>
          <dgm:chMax val="1"/>
          <dgm:bulletEnabled val="1"/>
        </dgm:presLayoutVars>
      </dgm:prSet>
      <dgm:spPr/>
      <dgm:t>
        <a:bodyPr/>
        <a:lstStyle/>
        <a:p>
          <a:endParaRPr lang="tr-TR"/>
        </a:p>
      </dgm:t>
    </dgm:pt>
    <dgm:pt modelId="{7C812D0B-7305-4D2D-82BF-86B5BD5EE484}" type="pres">
      <dgm:prSet presAssocID="{AB607988-2694-41E1-8D6E-B3B5C68934F8}" presName="Name8" presStyleCnt="0"/>
      <dgm:spPr/>
    </dgm:pt>
    <dgm:pt modelId="{9E2EF84F-59E0-43E3-AFEC-F5B80B29D221}" type="pres">
      <dgm:prSet presAssocID="{AB607988-2694-41E1-8D6E-B3B5C68934F8}" presName="level" presStyleLbl="node1" presStyleIdx="4" presStyleCnt="6">
        <dgm:presLayoutVars>
          <dgm:chMax val="1"/>
          <dgm:bulletEnabled val="1"/>
        </dgm:presLayoutVars>
      </dgm:prSet>
      <dgm:spPr/>
      <dgm:t>
        <a:bodyPr/>
        <a:lstStyle/>
        <a:p>
          <a:endParaRPr lang="tr-TR"/>
        </a:p>
      </dgm:t>
    </dgm:pt>
    <dgm:pt modelId="{C379729C-C19C-4AE1-B94E-27459F923E9E}" type="pres">
      <dgm:prSet presAssocID="{AB607988-2694-41E1-8D6E-B3B5C68934F8}" presName="levelTx" presStyleLbl="revTx" presStyleIdx="0" presStyleCnt="0">
        <dgm:presLayoutVars>
          <dgm:chMax val="1"/>
          <dgm:bulletEnabled val="1"/>
        </dgm:presLayoutVars>
      </dgm:prSet>
      <dgm:spPr/>
      <dgm:t>
        <a:bodyPr/>
        <a:lstStyle/>
        <a:p>
          <a:endParaRPr lang="tr-TR"/>
        </a:p>
      </dgm:t>
    </dgm:pt>
    <dgm:pt modelId="{2F343D4D-1183-44E1-A6BB-C78C0CEDD561}" type="pres">
      <dgm:prSet presAssocID="{EAA2F17F-D2AF-4374-9EE8-1B4F9CC8FE05}" presName="Name8" presStyleCnt="0"/>
      <dgm:spPr/>
    </dgm:pt>
    <dgm:pt modelId="{4CF5A649-0A0C-425F-BAD7-D9D404175AD2}" type="pres">
      <dgm:prSet presAssocID="{EAA2F17F-D2AF-4374-9EE8-1B4F9CC8FE05}" presName="level" presStyleLbl="node1" presStyleIdx="5" presStyleCnt="6">
        <dgm:presLayoutVars>
          <dgm:chMax val="1"/>
          <dgm:bulletEnabled val="1"/>
        </dgm:presLayoutVars>
      </dgm:prSet>
      <dgm:spPr/>
      <dgm:t>
        <a:bodyPr/>
        <a:lstStyle/>
        <a:p>
          <a:endParaRPr lang="tr-TR"/>
        </a:p>
      </dgm:t>
    </dgm:pt>
    <dgm:pt modelId="{52CDE6D6-DAD9-4126-BA9B-E4CD196F270F}" type="pres">
      <dgm:prSet presAssocID="{EAA2F17F-D2AF-4374-9EE8-1B4F9CC8FE05}" presName="levelTx" presStyleLbl="revTx" presStyleIdx="0" presStyleCnt="0">
        <dgm:presLayoutVars>
          <dgm:chMax val="1"/>
          <dgm:bulletEnabled val="1"/>
        </dgm:presLayoutVars>
      </dgm:prSet>
      <dgm:spPr/>
      <dgm:t>
        <a:bodyPr/>
        <a:lstStyle/>
        <a:p>
          <a:endParaRPr lang="tr-TR"/>
        </a:p>
      </dgm:t>
    </dgm:pt>
  </dgm:ptLst>
  <dgm:cxnLst>
    <dgm:cxn modelId="{FB421F59-D338-4235-971C-EBF4E97DC2F3}" type="presOf" srcId="{AB607988-2694-41E1-8D6E-B3B5C68934F8}" destId="{C379729C-C19C-4AE1-B94E-27459F923E9E}" srcOrd="1" destOrd="0" presId="urn:microsoft.com/office/officeart/2005/8/layout/pyramid3"/>
    <dgm:cxn modelId="{31E7AEA5-AB21-4078-BFB0-E53BE5BFD659}" type="presOf" srcId="{35529D7E-D433-480B-93CE-342E9A9F2D67}" destId="{AE591296-68F8-4FFF-82CF-DD074FB8B0E2}" srcOrd="1" destOrd="0" presId="urn:microsoft.com/office/officeart/2005/8/layout/pyramid3"/>
    <dgm:cxn modelId="{EDCFC991-96BA-442A-BBFC-13CC71E27AA4}" type="presOf" srcId="{8C8B44C2-160A-449E-85D8-30C9967CCCAE}" destId="{96740A85-459D-40E3-B021-4A033E8D2C47}" srcOrd="0" destOrd="0" presId="urn:microsoft.com/office/officeart/2005/8/layout/pyramid3"/>
    <dgm:cxn modelId="{73A18421-5AC4-48B4-AE20-706FCCFF92EE}" type="presOf" srcId="{7F54F0DE-2B30-4C1B-9CD9-1AA07DE7B924}" destId="{F4CF6E89-8AD5-4116-9B67-02B591AEEB10}" srcOrd="1" destOrd="0" presId="urn:microsoft.com/office/officeart/2005/8/layout/pyramid3"/>
    <dgm:cxn modelId="{93D56DFB-DDE6-425C-9608-AB89AA1449EE}" type="presOf" srcId="{EAA2F17F-D2AF-4374-9EE8-1B4F9CC8FE05}" destId="{52CDE6D6-DAD9-4126-BA9B-E4CD196F270F}" srcOrd="1" destOrd="0" presId="urn:microsoft.com/office/officeart/2005/8/layout/pyramid3"/>
    <dgm:cxn modelId="{F3D0AFB9-0D5E-4802-8FFF-9E4FDA766AA0}" srcId="{836E677A-05C1-406F-B555-11524E580A60}" destId="{EAA2F17F-D2AF-4374-9EE8-1B4F9CC8FE05}" srcOrd="5" destOrd="0" parTransId="{B5843546-903F-4BCD-8C62-9ABC1FDC2D29}" sibTransId="{8AFCDF53-9730-4028-9616-688174C304D8}"/>
    <dgm:cxn modelId="{F3F08C74-A86C-417A-93BB-A66F22A6F3C2}" type="presOf" srcId="{3450094D-7852-428E-ACCE-160348D1D71E}" destId="{69068280-E095-4E97-90D8-8A76C979918F}" srcOrd="1" destOrd="0" presId="urn:microsoft.com/office/officeart/2005/8/layout/pyramid3"/>
    <dgm:cxn modelId="{B112FEBD-1A15-4C40-8B83-0D54145628E9}" type="presOf" srcId="{35529D7E-D433-480B-93CE-342E9A9F2D67}" destId="{34E311F7-39EA-4031-9057-A0B644483C8C}" srcOrd="0" destOrd="0" presId="urn:microsoft.com/office/officeart/2005/8/layout/pyramid3"/>
    <dgm:cxn modelId="{C7A02B6F-59E9-475A-8ADA-DF762BFE656F}" srcId="{836E677A-05C1-406F-B555-11524E580A60}" destId="{7F54F0DE-2B30-4C1B-9CD9-1AA07DE7B924}" srcOrd="2" destOrd="0" parTransId="{94992C82-4172-4D6A-9244-3F91945A24D8}" sibTransId="{B4B113A3-EAB9-42E8-8FB0-38337EFE0264}"/>
    <dgm:cxn modelId="{F7027879-BE3C-4CE0-8CF3-3BFEBEE48E83}" type="presOf" srcId="{EAA2F17F-D2AF-4374-9EE8-1B4F9CC8FE05}" destId="{4CF5A649-0A0C-425F-BAD7-D9D404175AD2}" srcOrd="0" destOrd="0" presId="urn:microsoft.com/office/officeart/2005/8/layout/pyramid3"/>
    <dgm:cxn modelId="{42FDC7C1-86F4-41AF-9DFA-D75771062A73}" type="presOf" srcId="{8C8B44C2-160A-449E-85D8-30C9967CCCAE}" destId="{61543E9C-BA0F-41B1-8D83-EAD860C4DC38}" srcOrd="1" destOrd="0" presId="urn:microsoft.com/office/officeart/2005/8/layout/pyramid3"/>
    <dgm:cxn modelId="{9E288DD1-798F-4C88-8368-EFCB924C81C2}" srcId="{836E677A-05C1-406F-B555-11524E580A60}" destId="{AB607988-2694-41E1-8D6E-B3B5C68934F8}" srcOrd="4" destOrd="0" parTransId="{91B27B5C-CFF6-451F-B979-BFB655FC2AAC}" sibTransId="{B706614E-6A72-4E45-BDD7-75E1A5D58FE2}"/>
    <dgm:cxn modelId="{BE7AC4A2-C47A-4E92-92C1-D5080FFFEB14}" type="presOf" srcId="{7F54F0DE-2B30-4C1B-9CD9-1AA07DE7B924}" destId="{9D05E2E4-72F2-49FE-86D1-6A2461C59525}" srcOrd="0" destOrd="0" presId="urn:microsoft.com/office/officeart/2005/8/layout/pyramid3"/>
    <dgm:cxn modelId="{C30AE449-C1C8-4FC0-B090-FE19333678A9}" srcId="{836E677A-05C1-406F-B555-11524E580A60}" destId="{3450094D-7852-428E-ACCE-160348D1D71E}" srcOrd="1" destOrd="0" parTransId="{9881FFD9-861D-4BC1-8FAF-FFB97EF2DFC0}" sibTransId="{DB9E3156-9B55-4D2C-9C2A-12A086A0D08E}"/>
    <dgm:cxn modelId="{C4CE639F-4728-4B69-8678-688D62A80C5A}" srcId="{836E677A-05C1-406F-B555-11524E580A60}" destId="{35529D7E-D433-480B-93CE-342E9A9F2D67}" srcOrd="3" destOrd="0" parTransId="{2F5E2D04-FBEE-452E-A2D3-13BC59E50063}" sibTransId="{EDB88E96-FE4C-4D68-ACEE-EA1801BB75A7}"/>
    <dgm:cxn modelId="{40A65A6A-66A4-4878-9C35-7E553DD4434D}" type="presOf" srcId="{836E677A-05C1-406F-B555-11524E580A60}" destId="{EB945BD5-4E26-47DF-9259-532142206498}" srcOrd="0" destOrd="0" presId="urn:microsoft.com/office/officeart/2005/8/layout/pyramid3"/>
    <dgm:cxn modelId="{8CEA72BE-083B-4985-A037-011C003D4D20}" type="presOf" srcId="{AB607988-2694-41E1-8D6E-B3B5C68934F8}" destId="{9E2EF84F-59E0-43E3-AFEC-F5B80B29D221}" srcOrd="0" destOrd="0" presId="urn:microsoft.com/office/officeart/2005/8/layout/pyramid3"/>
    <dgm:cxn modelId="{B7CDD6A4-C103-4A69-8719-10D7DB4383A9}" srcId="{836E677A-05C1-406F-B555-11524E580A60}" destId="{8C8B44C2-160A-449E-85D8-30C9967CCCAE}" srcOrd="0" destOrd="0" parTransId="{0CBC1F4B-DF59-40A5-B8EA-26AFDC6CE1CF}" sibTransId="{52A465A0-3C28-4D94-B870-9BD777D3872E}"/>
    <dgm:cxn modelId="{7E3BF12F-7B21-43C1-BECC-E892AD79F020}" type="presOf" srcId="{3450094D-7852-428E-ACCE-160348D1D71E}" destId="{AD1E5582-37D4-414D-80D8-730B19DFCADA}" srcOrd="0" destOrd="0" presId="urn:microsoft.com/office/officeart/2005/8/layout/pyramid3"/>
    <dgm:cxn modelId="{64114AED-80B0-4F11-9A8D-7F70B26070E0}" type="presParOf" srcId="{EB945BD5-4E26-47DF-9259-532142206498}" destId="{C2237F09-9F45-492D-B96A-E67543C96356}" srcOrd="0" destOrd="0" presId="urn:microsoft.com/office/officeart/2005/8/layout/pyramid3"/>
    <dgm:cxn modelId="{2469ED93-43FE-400D-903A-D29AA0A9A079}" type="presParOf" srcId="{C2237F09-9F45-492D-B96A-E67543C96356}" destId="{96740A85-459D-40E3-B021-4A033E8D2C47}" srcOrd="0" destOrd="0" presId="urn:microsoft.com/office/officeart/2005/8/layout/pyramid3"/>
    <dgm:cxn modelId="{DAF262B1-3C39-4892-9F7C-029BCD8826C5}" type="presParOf" srcId="{C2237F09-9F45-492D-B96A-E67543C96356}" destId="{61543E9C-BA0F-41B1-8D83-EAD860C4DC38}" srcOrd="1" destOrd="0" presId="urn:microsoft.com/office/officeart/2005/8/layout/pyramid3"/>
    <dgm:cxn modelId="{298CC2DC-16E4-4BC8-8BEE-4828B8E114C0}" type="presParOf" srcId="{EB945BD5-4E26-47DF-9259-532142206498}" destId="{5718CDEE-52B7-403C-A421-6A68840812F6}" srcOrd="1" destOrd="0" presId="urn:microsoft.com/office/officeart/2005/8/layout/pyramid3"/>
    <dgm:cxn modelId="{E9E48FEE-DD9F-4617-B87F-CC4E9A276189}" type="presParOf" srcId="{5718CDEE-52B7-403C-A421-6A68840812F6}" destId="{AD1E5582-37D4-414D-80D8-730B19DFCADA}" srcOrd="0" destOrd="0" presId="urn:microsoft.com/office/officeart/2005/8/layout/pyramid3"/>
    <dgm:cxn modelId="{6E8764D7-1963-442E-8419-ACC750ED951D}" type="presParOf" srcId="{5718CDEE-52B7-403C-A421-6A68840812F6}" destId="{69068280-E095-4E97-90D8-8A76C979918F}" srcOrd="1" destOrd="0" presId="urn:microsoft.com/office/officeart/2005/8/layout/pyramid3"/>
    <dgm:cxn modelId="{EFB6434A-2036-4335-B0FD-B39796869825}" type="presParOf" srcId="{EB945BD5-4E26-47DF-9259-532142206498}" destId="{7C5D75FF-C31E-4293-ABB0-82B3153A1DF3}" srcOrd="2" destOrd="0" presId="urn:microsoft.com/office/officeart/2005/8/layout/pyramid3"/>
    <dgm:cxn modelId="{5D1ABEAA-BEEE-493C-B3BC-37F548546D86}" type="presParOf" srcId="{7C5D75FF-C31E-4293-ABB0-82B3153A1DF3}" destId="{9D05E2E4-72F2-49FE-86D1-6A2461C59525}" srcOrd="0" destOrd="0" presId="urn:microsoft.com/office/officeart/2005/8/layout/pyramid3"/>
    <dgm:cxn modelId="{8B76FF45-CE1E-459E-B780-6C4C2716E65C}" type="presParOf" srcId="{7C5D75FF-C31E-4293-ABB0-82B3153A1DF3}" destId="{F4CF6E89-8AD5-4116-9B67-02B591AEEB10}" srcOrd="1" destOrd="0" presId="urn:microsoft.com/office/officeart/2005/8/layout/pyramid3"/>
    <dgm:cxn modelId="{EB4E37DC-BCA1-4FFB-929F-313D1D2FF259}" type="presParOf" srcId="{EB945BD5-4E26-47DF-9259-532142206498}" destId="{5176E497-F14F-4091-A608-E63CA5959D31}" srcOrd="3" destOrd="0" presId="urn:microsoft.com/office/officeart/2005/8/layout/pyramid3"/>
    <dgm:cxn modelId="{BF024684-4492-4C7F-9133-7A5FFA766BE3}" type="presParOf" srcId="{5176E497-F14F-4091-A608-E63CA5959D31}" destId="{34E311F7-39EA-4031-9057-A0B644483C8C}" srcOrd="0" destOrd="0" presId="urn:microsoft.com/office/officeart/2005/8/layout/pyramid3"/>
    <dgm:cxn modelId="{1AFD3980-99E4-4B06-90B2-86CF9CEEACFE}" type="presParOf" srcId="{5176E497-F14F-4091-A608-E63CA5959D31}" destId="{AE591296-68F8-4FFF-82CF-DD074FB8B0E2}" srcOrd="1" destOrd="0" presId="urn:microsoft.com/office/officeart/2005/8/layout/pyramid3"/>
    <dgm:cxn modelId="{8A5F264E-D270-4502-AAAE-FDDC64DA6FDD}" type="presParOf" srcId="{EB945BD5-4E26-47DF-9259-532142206498}" destId="{7C812D0B-7305-4D2D-82BF-86B5BD5EE484}" srcOrd="4" destOrd="0" presId="urn:microsoft.com/office/officeart/2005/8/layout/pyramid3"/>
    <dgm:cxn modelId="{A1F1E27B-FB7E-471A-85FC-AC66FE68A457}" type="presParOf" srcId="{7C812D0B-7305-4D2D-82BF-86B5BD5EE484}" destId="{9E2EF84F-59E0-43E3-AFEC-F5B80B29D221}" srcOrd="0" destOrd="0" presId="urn:microsoft.com/office/officeart/2005/8/layout/pyramid3"/>
    <dgm:cxn modelId="{04A346EE-F757-4979-ABB0-3128AE0018AF}" type="presParOf" srcId="{7C812D0B-7305-4D2D-82BF-86B5BD5EE484}" destId="{C379729C-C19C-4AE1-B94E-27459F923E9E}" srcOrd="1" destOrd="0" presId="urn:microsoft.com/office/officeart/2005/8/layout/pyramid3"/>
    <dgm:cxn modelId="{35F925B2-F7B3-4A23-8A83-3C8F3E3D8CC0}" type="presParOf" srcId="{EB945BD5-4E26-47DF-9259-532142206498}" destId="{2F343D4D-1183-44E1-A6BB-C78C0CEDD561}" srcOrd="5" destOrd="0" presId="urn:microsoft.com/office/officeart/2005/8/layout/pyramid3"/>
    <dgm:cxn modelId="{696E7902-BAC8-486A-AE41-10D7A282511D}" type="presParOf" srcId="{2F343D4D-1183-44E1-A6BB-C78C0CEDD561}" destId="{4CF5A649-0A0C-425F-BAD7-D9D404175AD2}" srcOrd="0" destOrd="0" presId="urn:microsoft.com/office/officeart/2005/8/layout/pyramid3"/>
    <dgm:cxn modelId="{E38BA6FB-E13A-4BDD-BCFA-4E009E3E0049}" type="presParOf" srcId="{2F343D4D-1183-44E1-A6BB-C78C0CEDD561}" destId="{52CDE6D6-DAD9-4126-BA9B-E4CD196F270F}"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6E677A-05C1-406F-B555-11524E580A60}" type="doc">
      <dgm:prSet loTypeId="urn:microsoft.com/office/officeart/2005/8/layout/pyramid3" loCatId="pyramid" qsTypeId="urn:microsoft.com/office/officeart/2005/8/quickstyle/simple3" qsCatId="simple" csTypeId="urn:microsoft.com/office/officeart/2005/8/colors/colorful2" csCatId="colorful" phldr="1"/>
      <dgm:spPr/>
    </dgm:pt>
    <dgm:pt modelId="{8C8B44C2-160A-449E-85D8-30C9967CCCAE}">
      <dgm:prSet phldrT="[Metin]" custT="1"/>
      <dgm:spPr/>
      <dgm:t>
        <a:bodyPr/>
        <a:lstStyle/>
        <a:p>
          <a:r>
            <a:rPr lang="tr-TR" sz="1600" dirty="0" smtClean="0">
              <a:latin typeface="Palatino Linotype" panose="02040502050505030304" pitchFamily="18" charset="0"/>
            </a:rPr>
            <a:t>6. Değerlendirme</a:t>
          </a:r>
          <a:endParaRPr lang="tr-TR" sz="1600" dirty="0">
            <a:latin typeface="Palatino Linotype" panose="02040502050505030304" pitchFamily="18" charset="0"/>
          </a:endParaRPr>
        </a:p>
      </dgm:t>
    </dgm:pt>
    <dgm:pt modelId="{0CBC1F4B-DF59-40A5-B8EA-26AFDC6CE1CF}" type="parTrans" cxnId="{B7CDD6A4-C103-4A69-8719-10D7DB4383A9}">
      <dgm:prSet/>
      <dgm:spPr/>
      <dgm:t>
        <a:bodyPr/>
        <a:lstStyle/>
        <a:p>
          <a:endParaRPr lang="tr-TR" sz="1600">
            <a:solidFill>
              <a:srgbClr val="002060"/>
            </a:solidFill>
            <a:latin typeface="Comic Sans MS" pitchFamily="66" charset="0"/>
          </a:endParaRPr>
        </a:p>
      </dgm:t>
    </dgm:pt>
    <dgm:pt modelId="{52A465A0-3C28-4D94-B870-9BD777D3872E}" type="sibTrans" cxnId="{B7CDD6A4-C103-4A69-8719-10D7DB4383A9}">
      <dgm:prSet/>
      <dgm:spPr/>
      <dgm:t>
        <a:bodyPr/>
        <a:lstStyle/>
        <a:p>
          <a:endParaRPr lang="tr-TR" sz="1600">
            <a:solidFill>
              <a:srgbClr val="002060"/>
            </a:solidFill>
            <a:latin typeface="Comic Sans MS" pitchFamily="66" charset="0"/>
          </a:endParaRPr>
        </a:p>
      </dgm:t>
    </dgm:pt>
    <dgm:pt modelId="{3450094D-7852-428E-ACCE-160348D1D71E}">
      <dgm:prSet phldrT="[Metin]" custT="1"/>
      <dgm:spPr/>
      <dgm:t>
        <a:bodyPr/>
        <a:lstStyle/>
        <a:p>
          <a:r>
            <a:rPr lang="tr-TR" sz="1600" dirty="0" smtClean="0">
              <a:latin typeface="Palatino Linotype" panose="02040502050505030304" pitchFamily="18" charset="0"/>
            </a:rPr>
            <a:t>5.Sentez Yapma</a:t>
          </a:r>
          <a:endParaRPr lang="tr-TR" sz="1600" dirty="0">
            <a:latin typeface="Palatino Linotype" panose="02040502050505030304" pitchFamily="18" charset="0"/>
          </a:endParaRPr>
        </a:p>
      </dgm:t>
    </dgm:pt>
    <dgm:pt modelId="{9881FFD9-861D-4BC1-8FAF-FFB97EF2DFC0}" type="parTrans" cxnId="{C30AE449-C1C8-4FC0-B090-FE19333678A9}">
      <dgm:prSet/>
      <dgm:spPr/>
      <dgm:t>
        <a:bodyPr/>
        <a:lstStyle/>
        <a:p>
          <a:endParaRPr lang="tr-TR" sz="1600">
            <a:solidFill>
              <a:srgbClr val="002060"/>
            </a:solidFill>
            <a:latin typeface="Comic Sans MS" pitchFamily="66" charset="0"/>
          </a:endParaRPr>
        </a:p>
      </dgm:t>
    </dgm:pt>
    <dgm:pt modelId="{DB9E3156-9B55-4D2C-9C2A-12A086A0D08E}" type="sibTrans" cxnId="{C30AE449-C1C8-4FC0-B090-FE19333678A9}">
      <dgm:prSet/>
      <dgm:spPr/>
      <dgm:t>
        <a:bodyPr/>
        <a:lstStyle/>
        <a:p>
          <a:endParaRPr lang="tr-TR" sz="1600">
            <a:solidFill>
              <a:srgbClr val="002060"/>
            </a:solidFill>
            <a:latin typeface="Comic Sans MS" pitchFamily="66" charset="0"/>
          </a:endParaRPr>
        </a:p>
      </dgm:t>
    </dgm:pt>
    <dgm:pt modelId="{EAA2F17F-D2AF-4374-9EE8-1B4F9CC8FE05}">
      <dgm:prSet phldrT="[Metin]" custT="1"/>
      <dgm:spPr/>
      <dgm:t>
        <a:bodyPr/>
        <a:lstStyle/>
        <a:p>
          <a:r>
            <a:rPr lang="tr-TR" sz="1600" b="0" dirty="0" smtClean="0">
              <a:latin typeface="Palatino Linotype" panose="02040502050505030304" pitchFamily="18" charset="0"/>
            </a:rPr>
            <a:t>1.Bilgi</a:t>
          </a:r>
          <a:endParaRPr lang="tr-TR" sz="1600" b="0" dirty="0">
            <a:latin typeface="Palatino Linotype" panose="02040502050505030304" pitchFamily="18" charset="0"/>
          </a:endParaRPr>
        </a:p>
      </dgm:t>
    </dgm:pt>
    <dgm:pt modelId="{B5843546-903F-4BCD-8C62-9ABC1FDC2D29}" type="parTrans" cxnId="{F3D0AFB9-0D5E-4802-8FFF-9E4FDA766AA0}">
      <dgm:prSet/>
      <dgm:spPr/>
      <dgm:t>
        <a:bodyPr/>
        <a:lstStyle/>
        <a:p>
          <a:endParaRPr lang="tr-TR" sz="1600">
            <a:solidFill>
              <a:srgbClr val="002060"/>
            </a:solidFill>
            <a:latin typeface="Comic Sans MS" pitchFamily="66" charset="0"/>
          </a:endParaRPr>
        </a:p>
      </dgm:t>
    </dgm:pt>
    <dgm:pt modelId="{8AFCDF53-9730-4028-9616-688174C304D8}" type="sibTrans" cxnId="{F3D0AFB9-0D5E-4802-8FFF-9E4FDA766AA0}">
      <dgm:prSet/>
      <dgm:spPr/>
      <dgm:t>
        <a:bodyPr/>
        <a:lstStyle/>
        <a:p>
          <a:endParaRPr lang="tr-TR" sz="1600">
            <a:solidFill>
              <a:srgbClr val="002060"/>
            </a:solidFill>
            <a:latin typeface="Comic Sans MS" pitchFamily="66" charset="0"/>
          </a:endParaRPr>
        </a:p>
      </dgm:t>
    </dgm:pt>
    <dgm:pt modelId="{7F54F0DE-2B30-4C1B-9CD9-1AA07DE7B924}">
      <dgm:prSet custT="1"/>
      <dgm:spPr/>
      <dgm:t>
        <a:bodyPr/>
        <a:lstStyle/>
        <a:p>
          <a:r>
            <a:rPr lang="tr-TR" sz="1600" dirty="0" smtClean="0">
              <a:latin typeface="Palatino Linotype" panose="02040502050505030304" pitchFamily="18" charset="0"/>
            </a:rPr>
            <a:t>4.Analiz Yapma</a:t>
          </a:r>
          <a:endParaRPr lang="tr-TR" sz="1600" dirty="0">
            <a:latin typeface="Palatino Linotype" panose="02040502050505030304" pitchFamily="18" charset="0"/>
          </a:endParaRPr>
        </a:p>
      </dgm:t>
    </dgm:pt>
    <dgm:pt modelId="{94992C82-4172-4D6A-9244-3F91945A24D8}" type="parTrans" cxnId="{C7A02B6F-59E9-475A-8ADA-DF762BFE656F}">
      <dgm:prSet/>
      <dgm:spPr/>
      <dgm:t>
        <a:bodyPr/>
        <a:lstStyle/>
        <a:p>
          <a:endParaRPr lang="tr-TR" sz="1600">
            <a:solidFill>
              <a:srgbClr val="002060"/>
            </a:solidFill>
            <a:latin typeface="Comic Sans MS" pitchFamily="66" charset="0"/>
          </a:endParaRPr>
        </a:p>
      </dgm:t>
    </dgm:pt>
    <dgm:pt modelId="{B4B113A3-EAB9-42E8-8FB0-38337EFE0264}" type="sibTrans" cxnId="{C7A02B6F-59E9-475A-8ADA-DF762BFE656F}">
      <dgm:prSet/>
      <dgm:spPr/>
      <dgm:t>
        <a:bodyPr/>
        <a:lstStyle/>
        <a:p>
          <a:endParaRPr lang="tr-TR" sz="1600">
            <a:solidFill>
              <a:srgbClr val="002060"/>
            </a:solidFill>
            <a:latin typeface="Comic Sans MS" pitchFamily="66" charset="0"/>
          </a:endParaRPr>
        </a:p>
      </dgm:t>
    </dgm:pt>
    <dgm:pt modelId="{35529D7E-D433-480B-93CE-342E9A9F2D67}">
      <dgm:prSet custT="1"/>
      <dgm:spPr/>
      <dgm:t>
        <a:bodyPr/>
        <a:lstStyle/>
        <a:p>
          <a:r>
            <a:rPr lang="tr-TR" sz="1600" dirty="0" smtClean="0">
              <a:latin typeface="Palatino Linotype" panose="02040502050505030304" pitchFamily="18" charset="0"/>
            </a:rPr>
            <a:t>3.Uygulama</a:t>
          </a:r>
          <a:endParaRPr lang="tr-TR" sz="1600" dirty="0">
            <a:latin typeface="Palatino Linotype" panose="02040502050505030304" pitchFamily="18" charset="0"/>
          </a:endParaRPr>
        </a:p>
      </dgm:t>
    </dgm:pt>
    <dgm:pt modelId="{2F5E2D04-FBEE-452E-A2D3-13BC59E50063}" type="parTrans" cxnId="{C4CE639F-4728-4B69-8678-688D62A80C5A}">
      <dgm:prSet/>
      <dgm:spPr/>
      <dgm:t>
        <a:bodyPr/>
        <a:lstStyle/>
        <a:p>
          <a:endParaRPr lang="tr-TR" sz="1600">
            <a:solidFill>
              <a:srgbClr val="002060"/>
            </a:solidFill>
            <a:latin typeface="Comic Sans MS" pitchFamily="66" charset="0"/>
          </a:endParaRPr>
        </a:p>
      </dgm:t>
    </dgm:pt>
    <dgm:pt modelId="{EDB88E96-FE4C-4D68-ACEE-EA1801BB75A7}" type="sibTrans" cxnId="{C4CE639F-4728-4B69-8678-688D62A80C5A}">
      <dgm:prSet/>
      <dgm:spPr/>
      <dgm:t>
        <a:bodyPr/>
        <a:lstStyle/>
        <a:p>
          <a:endParaRPr lang="tr-TR" sz="1600">
            <a:solidFill>
              <a:srgbClr val="002060"/>
            </a:solidFill>
            <a:latin typeface="Comic Sans MS" pitchFamily="66" charset="0"/>
          </a:endParaRPr>
        </a:p>
      </dgm:t>
    </dgm:pt>
    <dgm:pt modelId="{AB607988-2694-41E1-8D6E-B3B5C68934F8}">
      <dgm:prSet custT="1"/>
      <dgm:spPr/>
      <dgm:t>
        <a:bodyPr/>
        <a:lstStyle/>
        <a:p>
          <a:r>
            <a:rPr lang="tr-TR" sz="1600" b="1" dirty="0" smtClean="0">
              <a:latin typeface="Palatino Linotype" panose="02040502050505030304" pitchFamily="18" charset="0"/>
            </a:rPr>
            <a:t>2.Kavrama</a:t>
          </a:r>
          <a:endParaRPr lang="tr-TR" sz="1600" b="1" dirty="0">
            <a:latin typeface="Palatino Linotype" panose="02040502050505030304" pitchFamily="18" charset="0"/>
          </a:endParaRPr>
        </a:p>
      </dgm:t>
    </dgm:pt>
    <dgm:pt modelId="{91B27B5C-CFF6-451F-B979-BFB655FC2AAC}" type="parTrans" cxnId="{9E288DD1-798F-4C88-8368-EFCB924C81C2}">
      <dgm:prSet/>
      <dgm:spPr/>
      <dgm:t>
        <a:bodyPr/>
        <a:lstStyle/>
        <a:p>
          <a:endParaRPr lang="tr-TR" sz="1600">
            <a:solidFill>
              <a:srgbClr val="002060"/>
            </a:solidFill>
            <a:latin typeface="Comic Sans MS" pitchFamily="66" charset="0"/>
          </a:endParaRPr>
        </a:p>
      </dgm:t>
    </dgm:pt>
    <dgm:pt modelId="{B706614E-6A72-4E45-BDD7-75E1A5D58FE2}" type="sibTrans" cxnId="{9E288DD1-798F-4C88-8368-EFCB924C81C2}">
      <dgm:prSet/>
      <dgm:spPr/>
      <dgm:t>
        <a:bodyPr/>
        <a:lstStyle/>
        <a:p>
          <a:endParaRPr lang="tr-TR" sz="1600">
            <a:solidFill>
              <a:srgbClr val="002060"/>
            </a:solidFill>
            <a:latin typeface="Comic Sans MS" pitchFamily="66" charset="0"/>
          </a:endParaRPr>
        </a:p>
      </dgm:t>
    </dgm:pt>
    <dgm:pt modelId="{EB945BD5-4E26-47DF-9259-532142206498}" type="pres">
      <dgm:prSet presAssocID="{836E677A-05C1-406F-B555-11524E580A60}" presName="Name0" presStyleCnt="0">
        <dgm:presLayoutVars>
          <dgm:dir/>
          <dgm:animLvl val="lvl"/>
          <dgm:resizeHandles val="exact"/>
        </dgm:presLayoutVars>
      </dgm:prSet>
      <dgm:spPr/>
    </dgm:pt>
    <dgm:pt modelId="{C2237F09-9F45-492D-B96A-E67543C96356}" type="pres">
      <dgm:prSet presAssocID="{8C8B44C2-160A-449E-85D8-30C9967CCCAE}" presName="Name8" presStyleCnt="0"/>
      <dgm:spPr/>
    </dgm:pt>
    <dgm:pt modelId="{96740A85-459D-40E3-B021-4A033E8D2C47}" type="pres">
      <dgm:prSet presAssocID="{8C8B44C2-160A-449E-85D8-30C9967CCCAE}" presName="level" presStyleLbl="node1" presStyleIdx="0" presStyleCnt="6">
        <dgm:presLayoutVars>
          <dgm:chMax val="1"/>
          <dgm:bulletEnabled val="1"/>
        </dgm:presLayoutVars>
      </dgm:prSet>
      <dgm:spPr/>
      <dgm:t>
        <a:bodyPr/>
        <a:lstStyle/>
        <a:p>
          <a:endParaRPr lang="tr-TR"/>
        </a:p>
      </dgm:t>
    </dgm:pt>
    <dgm:pt modelId="{61543E9C-BA0F-41B1-8D83-EAD860C4DC38}" type="pres">
      <dgm:prSet presAssocID="{8C8B44C2-160A-449E-85D8-30C9967CCCAE}" presName="levelTx" presStyleLbl="revTx" presStyleIdx="0" presStyleCnt="0">
        <dgm:presLayoutVars>
          <dgm:chMax val="1"/>
          <dgm:bulletEnabled val="1"/>
        </dgm:presLayoutVars>
      </dgm:prSet>
      <dgm:spPr/>
      <dgm:t>
        <a:bodyPr/>
        <a:lstStyle/>
        <a:p>
          <a:endParaRPr lang="tr-TR"/>
        </a:p>
      </dgm:t>
    </dgm:pt>
    <dgm:pt modelId="{5718CDEE-52B7-403C-A421-6A68840812F6}" type="pres">
      <dgm:prSet presAssocID="{3450094D-7852-428E-ACCE-160348D1D71E}" presName="Name8" presStyleCnt="0"/>
      <dgm:spPr/>
    </dgm:pt>
    <dgm:pt modelId="{AD1E5582-37D4-414D-80D8-730B19DFCADA}" type="pres">
      <dgm:prSet presAssocID="{3450094D-7852-428E-ACCE-160348D1D71E}" presName="level" presStyleLbl="node1" presStyleIdx="1" presStyleCnt="6">
        <dgm:presLayoutVars>
          <dgm:chMax val="1"/>
          <dgm:bulletEnabled val="1"/>
        </dgm:presLayoutVars>
      </dgm:prSet>
      <dgm:spPr/>
      <dgm:t>
        <a:bodyPr/>
        <a:lstStyle/>
        <a:p>
          <a:endParaRPr lang="tr-TR"/>
        </a:p>
      </dgm:t>
    </dgm:pt>
    <dgm:pt modelId="{69068280-E095-4E97-90D8-8A76C979918F}" type="pres">
      <dgm:prSet presAssocID="{3450094D-7852-428E-ACCE-160348D1D71E}" presName="levelTx" presStyleLbl="revTx" presStyleIdx="0" presStyleCnt="0">
        <dgm:presLayoutVars>
          <dgm:chMax val="1"/>
          <dgm:bulletEnabled val="1"/>
        </dgm:presLayoutVars>
      </dgm:prSet>
      <dgm:spPr/>
      <dgm:t>
        <a:bodyPr/>
        <a:lstStyle/>
        <a:p>
          <a:endParaRPr lang="tr-TR"/>
        </a:p>
      </dgm:t>
    </dgm:pt>
    <dgm:pt modelId="{7C5D75FF-C31E-4293-ABB0-82B3153A1DF3}" type="pres">
      <dgm:prSet presAssocID="{7F54F0DE-2B30-4C1B-9CD9-1AA07DE7B924}" presName="Name8" presStyleCnt="0"/>
      <dgm:spPr/>
    </dgm:pt>
    <dgm:pt modelId="{9D05E2E4-72F2-49FE-86D1-6A2461C59525}" type="pres">
      <dgm:prSet presAssocID="{7F54F0DE-2B30-4C1B-9CD9-1AA07DE7B924}" presName="level" presStyleLbl="node1" presStyleIdx="2" presStyleCnt="6">
        <dgm:presLayoutVars>
          <dgm:chMax val="1"/>
          <dgm:bulletEnabled val="1"/>
        </dgm:presLayoutVars>
      </dgm:prSet>
      <dgm:spPr/>
      <dgm:t>
        <a:bodyPr/>
        <a:lstStyle/>
        <a:p>
          <a:endParaRPr lang="tr-TR"/>
        </a:p>
      </dgm:t>
    </dgm:pt>
    <dgm:pt modelId="{F4CF6E89-8AD5-4116-9B67-02B591AEEB10}" type="pres">
      <dgm:prSet presAssocID="{7F54F0DE-2B30-4C1B-9CD9-1AA07DE7B924}" presName="levelTx" presStyleLbl="revTx" presStyleIdx="0" presStyleCnt="0">
        <dgm:presLayoutVars>
          <dgm:chMax val="1"/>
          <dgm:bulletEnabled val="1"/>
        </dgm:presLayoutVars>
      </dgm:prSet>
      <dgm:spPr/>
      <dgm:t>
        <a:bodyPr/>
        <a:lstStyle/>
        <a:p>
          <a:endParaRPr lang="tr-TR"/>
        </a:p>
      </dgm:t>
    </dgm:pt>
    <dgm:pt modelId="{5176E497-F14F-4091-A608-E63CA5959D31}" type="pres">
      <dgm:prSet presAssocID="{35529D7E-D433-480B-93CE-342E9A9F2D67}" presName="Name8" presStyleCnt="0"/>
      <dgm:spPr/>
    </dgm:pt>
    <dgm:pt modelId="{34E311F7-39EA-4031-9057-A0B644483C8C}" type="pres">
      <dgm:prSet presAssocID="{35529D7E-D433-480B-93CE-342E9A9F2D67}" presName="level" presStyleLbl="node1" presStyleIdx="3" presStyleCnt="6">
        <dgm:presLayoutVars>
          <dgm:chMax val="1"/>
          <dgm:bulletEnabled val="1"/>
        </dgm:presLayoutVars>
      </dgm:prSet>
      <dgm:spPr/>
      <dgm:t>
        <a:bodyPr/>
        <a:lstStyle/>
        <a:p>
          <a:endParaRPr lang="tr-TR"/>
        </a:p>
      </dgm:t>
    </dgm:pt>
    <dgm:pt modelId="{AE591296-68F8-4FFF-82CF-DD074FB8B0E2}" type="pres">
      <dgm:prSet presAssocID="{35529D7E-D433-480B-93CE-342E9A9F2D67}" presName="levelTx" presStyleLbl="revTx" presStyleIdx="0" presStyleCnt="0">
        <dgm:presLayoutVars>
          <dgm:chMax val="1"/>
          <dgm:bulletEnabled val="1"/>
        </dgm:presLayoutVars>
      </dgm:prSet>
      <dgm:spPr/>
      <dgm:t>
        <a:bodyPr/>
        <a:lstStyle/>
        <a:p>
          <a:endParaRPr lang="tr-TR"/>
        </a:p>
      </dgm:t>
    </dgm:pt>
    <dgm:pt modelId="{7C812D0B-7305-4D2D-82BF-86B5BD5EE484}" type="pres">
      <dgm:prSet presAssocID="{AB607988-2694-41E1-8D6E-B3B5C68934F8}" presName="Name8" presStyleCnt="0"/>
      <dgm:spPr/>
    </dgm:pt>
    <dgm:pt modelId="{9E2EF84F-59E0-43E3-AFEC-F5B80B29D221}" type="pres">
      <dgm:prSet presAssocID="{AB607988-2694-41E1-8D6E-B3B5C68934F8}" presName="level" presStyleLbl="node1" presStyleIdx="4" presStyleCnt="6">
        <dgm:presLayoutVars>
          <dgm:chMax val="1"/>
          <dgm:bulletEnabled val="1"/>
        </dgm:presLayoutVars>
      </dgm:prSet>
      <dgm:spPr/>
      <dgm:t>
        <a:bodyPr/>
        <a:lstStyle/>
        <a:p>
          <a:endParaRPr lang="tr-TR"/>
        </a:p>
      </dgm:t>
    </dgm:pt>
    <dgm:pt modelId="{C379729C-C19C-4AE1-B94E-27459F923E9E}" type="pres">
      <dgm:prSet presAssocID="{AB607988-2694-41E1-8D6E-B3B5C68934F8}" presName="levelTx" presStyleLbl="revTx" presStyleIdx="0" presStyleCnt="0">
        <dgm:presLayoutVars>
          <dgm:chMax val="1"/>
          <dgm:bulletEnabled val="1"/>
        </dgm:presLayoutVars>
      </dgm:prSet>
      <dgm:spPr/>
      <dgm:t>
        <a:bodyPr/>
        <a:lstStyle/>
        <a:p>
          <a:endParaRPr lang="tr-TR"/>
        </a:p>
      </dgm:t>
    </dgm:pt>
    <dgm:pt modelId="{2F343D4D-1183-44E1-A6BB-C78C0CEDD561}" type="pres">
      <dgm:prSet presAssocID="{EAA2F17F-D2AF-4374-9EE8-1B4F9CC8FE05}" presName="Name8" presStyleCnt="0"/>
      <dgm:spPr/>
    </dgm:pt>
    <dgm:pt modelId="{4CF5A649-0A0C-425F-BAD7-D9D404175AD2}" type="pres">
      <dgm:prSet presAssocID="{EAA2F17F-D2AF-4374-9EE8-1B4F9CC8FE05}" presName="level" presStyleLbl="node1" presStyleIdx="5" presStyleCnt="6">
        <dgm:presLayoutVars>
          <dgm:chMax val="1"/>
          <dgm:bulletEnabled val="1"/>
        </dgm:presLayoutVars>
      </dgm:prSet>
      <dgm:spPr/>
      <dgm:t>
        <a:bodyPr/>
        <a:lstStyle/>
        <a:p>
          <a:endParaRPr lang="tr-TR"/>
        </a:p>
      </dgm:t>
    </dgm:pt>
    <dgm:pt modelId="{52CDE6D6-DAD9-4126-BA9B-E4CD196F270F}" type="pres">
      <dgm:prSet presAssocID="{EAA2F17F-D2AF-4374-9EE8-1B4F9CC8FE05}" presName="levelTx" presStyleLbl="revTx" presStyleIdx="0" presStyleCnt="0">
        <dgm:presLayoutVars>
          <dgm:chMax val="1"/>
          <dgm:bulletEnabled val="1"/>
        </dgm:presLayoutVars>
      </dgm:prSet>
      <dgm:spPr/>
      <dgm:t>
        <a:bodyPr/>
        <a:lstStyle/>
        <a:p>
          <a:endParaRPr lang="tr-TR"/>
        </a:p>
      </dgm:t>
    </dgm:pt>
  </dgm:ptLst>
  <dgm:cxnLst>
    <dgm:cxn modelId="{10025D62-A10A-4630-9199-835952A14A23}" type="presOf" srcId="{3450094D-7852-428E-ACCE-160348D1D71E}" destId="{69068280-E095-4E97-90D8-8A76C979918F}" srcOrd="1" destOrd="0" presId="urn:microsoft.com/office/officeart/2005/8/layout/pyramid3"/>
    <dgm:cxn modelId="{C4CE639F-4728-4B69-8678-688D62A80C5A}" srcId="{836E677A-05C1-406F-B555-11524E580A60}" destId="{35529D7E-D433-480B-93CE-342E9A9F2D67}" srcOrd="3" destOrd="0" parTransId="{2F5E2D04-FBEE-452E-A2D3-13BC59E50063}" sibTransId="{EDB88E96-FE4C-4D68-ACEE-EA1801BB75A7}"/>
    <dgm:cxn modelId="{C7A02B6F-59E9-475A-8ADA-DF762BFE656F}" srcId="{836E677A-05C1-406F-B555-11524E580A60}" destId="{7F54F0DE-2B30-4C1B-9CD9-1AA07DE7B924}" srcOrd="2" destOrd="0" parTransId="{94992C82-4172-4D6A-9244-3F91945A24D8}" sibTransId="{B4B113A3-EAB9-42E8-8FB0-38337EFE0264}"/>
    <dgm:cxn modelId="{DFC27D0A-F9B4-42BA-AA69-8B300091FCB0}" type="presOf" srcId="{EAA2F17F-D2AF-4374-9EE8-1B4F9CC8FE05}" destId="{52CDE6D6-DAD9-4126-BA9B-E4CD196F270F}" srcOrd="1" destOrd="0" presId="urn:microsoft.com/office/officeart/2005/8/layout/pyramid3"/>
    <dgm:cxn modelId="{A5F8DC6D-7593-41AF-B0DF-5E9822561605}" type="presOf" srcId="{AB607988-2694-41E1-8D6E-B3B5C68934F8}" destId="{C379729C-C19C-4AE1-B94E-27459F923E9E}" srcOrd="1" destOrd="0" presId="urn:microsoft.com/office/officeart/2005/8/layout/pyramid3"/>
    <dgm:cxn modelId="{BE9B3705-EFB0-4B6E-97F2-292C9FCF98A2}" type="presOf" srcId="{35529D7E-D433-480B-93CE-342E9A9F2D67}" destId="{AE591296-68F8-4FFF-82CF-DD074FB8B0E2}" srcOrd="1" destOrd="0" presId="urn:microsoft.com/office/officeart/2005/8/layout/pyramid3"/>
    <dgm:cxn modelId="{F3D0AFB9-0D5E-4802-8FFF-9E4FDA766AA0}" srcId="{836E677A-05C1-406F-B555-11524E580A60}" destId="{EAA2F17F-D2AF-4374-9EE8-1B4F9CC8FE05}" srcOrd="5" destOrd="0" parTransId="{B5843546-903F-4BCD-8C62-9ABC1FDC2D29}" sibTransId="{8AFCDF53-9730-4028-9616-688174C304D8}"/>
    <dgm:cxn modelId="{606483DF-EE5E-4086-A29F-5AE990720574}" type="presOf" srcId="{8C8B44C2-160A-449E-85D8-30C9967CCCAE}" destId="{96740A85-459D-40E3-B021-4A033E8D2C47}" srcOrd="0" destOrd="0" presId="urn:microsoft.com/office/officeart/2005/8/layout/pyramid3"/>
    <dgm:cxn modelId="{24897C10-1BE4-4241-9C3A-7CB5916B4ADB}" type="presOf" srcId="{7F54F0DE-2B30-4C1B-9CD9-1AA07DE7B924}" destId="{F4CF6E89-8AD5-4116-9B67-02B591AEEB10}" srcOrd="1" destOrd="0" presId="urn:microsoft.com/office/officeart/2005/8/layout/pyramid3"/>
    <dgm:cxn modelId="{1AA8A865-3AE0-4D05-A263-011C3AD671AB}" type="presOf" srcId="{8C8B44C2-160A-449E-85D8-30C9967CCCAE}" destId="{61543E9C-BA0F-41B1-8D83-EAD860C4DC38}" srcOrd="1" destOrd="0" presId="urn:microsoft.com/office/officeart/2005/8/layout/pyramid3"/>
    <dgm:cxn modelId="{CAB506B6-EF58-4A9A-A453-3CBF3710FB93}" type="presOf" srcId="{EAA2F17F-D2AF-4374-9EE8-1B4F9CC8FE05}" destId="{4CF5A649-0A0C-425F-BAD7-D9D404175AD2}" srcOrd="0" destOrd="0" presId="urn:microsoft.com/office/officeart/2005/8/layout/pyramid3"/>
    <dgm:cxn modelId="{435F5516-5DA6-4FE8-9015-11E1F6E6B1B6}" type="presOf" srcId="{3450094D-7852-428E-ACCE-160348D1D71E}" destId="{AD1E5582-37D4-414D-80D8-730B19DFCADA}" srcOrd="0" destOrd="0" presId="urn:microsoft.com/office/officeart/2005/8/layout/pyramid3"/>
    <dgm:cxn modelId="{1476EC4E-0581-4CBA-BF2B-0A3FBA84F863}" type="presOf" srcId="{35529D7E-D433-480B-93CE-342E9A9F2D67}" destId="{34E311F7-39EA-4031-9057-A0B644483C8C}" srcOrd="0" destOrd="0" presId="urn:microsoft.com/office/officeart/2005/8/layout/pyramid3"/>
    <dgm:cxn modelId="{A132EEA8-03DC-499A-A12F-55748262BE4A}" type="presOf" srcId="{7F54F0DE-2B30-4C1B-9CD9-1AA07DE7B924}" destId="{9D05E2E4-72F2-49FE-86D1-6A2461C59525}" srcOrd="0" destOrd="0" presId="urn:microsoft.com/office/officeart/2005/8/layout/pyramid3"/>
    <dgm:cxn modelId="{084361CA-0C52-4DF9-9CB9-F6D12CEFB540}" type="presOf" srcId="{AB607988-2694-41E1-8D6E-B3B5C68934F8}" destId="{9E2EF84F-59E0-43E3-AFEC-F5B80B29D221}" srcOrd="0" destOrd="0" presId="urn:microsoft.com/office/officeart/2005/8/layout/pyramid3"/>
    <dgm:cxn modelId="{C30AE449-C1C8-4FC0-B090-FE19333678A9}" srcId="{836E677A-05C1-406F-B555-11524E580A60}" destId="{3450094D-7852-428E-ACCE-160348D1D71E}" srcOrd="1" destOrd="0" parTransId="{9881FFD9-861D-4BC1-8FAF-FFB97EF2DFC0}" sibTransId="{DB9E3156-9B55-4D2C-9C2A-12A086A0D08E}"/>
    <dgm:cxn modelId="{711A8925-18E8-4420-B933-730676B4A49E}" type="presOf" srcId="{836E677A-05C1-406F-B555-11524E580A60}" destId="{EB945BD5-4E26-47DF-9259-532142206498}" srcOrd="0" destOrd="0" presId="urn:microsoft.com/office/officeart/2005/8/layout/pyramid3"/>
    <dgm:cxn modelId="{9E288DD1-798F-4C88-8368-EFCB924C81C2}" srcId="{836E677A-05C1-406F-B555-11524E580A60}" destId="{AB607988-2694-41E1-8D6E-B3B5C68934F8}" srcOrd="4" destOrd="0" parTransId="{91B27B5C-CFF6-451F-B979-BFB655FC2AAC}" sibTransId="{B706614E-6A72-4E45-BDD7-75E1A5D58FE2}"/>
    <dgm:cxn modelId="{B7CDD6A4-C103-4A69-8719-10D7DB4383A9}" srcId="{836E677A-05C1-406F-B555-11524E580A60}" destId="{8C8B44C2-160A-449E-85D8-30C9967CCCAE}" srcOrd="0" destOrd="0" parTransId="{0CBC1F4B-DF59-40A5-B8EA-26AFDC6CE1CF}" sibTransId="{52A465A0-3C28-4D94-B870-9BD777D3872E}"/>
    <dgm:cxn modelId="{5398DD89-EEF6-4365-A9BC-70F3D006C0F9}" type="presParOf" srcId="{EB945BD5-4E26-47DF-9259-532142206498}" destId="{C2237F09-9F45-492D-B96A-E67543C96356}" srcOrd="0" destOrd="0" presId="urn:microsoft.com/office/officeart/2005/8/layout/pyramid3"/>
    <dgm:cxn modelId="{08437AC6-C6EE-4558-B78E-52EAEDD6D1E5}" type="presParOf" srcId="{C2237F09-9F45-492D-B96A-E67543C96356}" destId="{96740A85-459D-40E3-B021-4A033E8D2C47}" srcOrd="0" destOrd="0" presId="urn:microsoft.com/office/officeart/2005/8/layout/pyramid3"/>
    <dgm:cxn modelId="{602D9810-6DFE-4803-98D9-39736BC9DFF8}" type="presParOf" srcId="{C2237F09-9F45-492D-B96A-E67543C96356}" destId="{61543E9C-BA0F-41B1-8D83-EAD860C4DC38}" srcOrd="1" destOrd="0" presId="urn:microsoft.com/office/officeart/2005/8/layout/pyramid3"/>
    <dgm:cxn modelId="{0CDB5474-9EEF-407B-8D0B-3AA39B2B3F01}" type="presParOf" srcId="{EB945BD5-4E26-47DF-9259-532142206498}" destId="{5718CDEE-52B7-403C-A421-6A68840812F6}" srcOrd="1" destOrd="0" presId="urn:microsoft.com/office/officeart/2005/8/layout/pyramid3"/>
    <dgm:cxn modelId="{317E786A-A985-4E36-B016-F81589436DD6}" type="presParOf" srcId="{5718CDEE-52B7-403C-A421-6A68840812F6}" destId="{AD1E5582-37D4-414D-80D8-730B19DFCADA}" srcOrd="0" destOrd="0" presId="urn:microsoft.com/office/officeart/2005/8/layout/pyramid3"/>
    <dgm:cxn modelId="{5D91C48F-753A-443F-AFE3-8C08AE3B8D6D}" type="presParOf" srcId="{5718CDEE-52B7-403C-A421-6A68840812F6}" destId="{69068280-E095-4E97-90D8-8A76C979918F}" srcOrd="1" destOrd="0" presId="urn:microsoft.com/office/officeart/2005/8/layout/pyramid3"/>
    <dgm:cxn modelId="{6F4EBE67-0A13-43E7-806A-46FB295BA90C}" type="presParOf" srcId="{EB945BD5-4E26-47DF-9259-532142206498}" destId="{7C5D75FF-C31E-4293-ABB0-82B3153A1DF3}" srcOrd="2" destOrd="0" presId="urn:microsoft.com/office/officeart/2005/8/layout/pyramid3"/>
    <dgm:cxn modelId="{B01969C5-DD40-4EFF-B965-1D4A26B1DAD8}" type="presParOf" srcId="{7C5D75FF-C31E-4293-ABB0-82B3153A1DF3}" destId="{9D05E2E4-72F2-49FE-86D1-6A2461C59525}" srcOrd="0" destOrd="0" presId="urn:microsoft.com/office/officeart/2005/8/layout/pyramid3"/>
    <dgm:cxn modelId="{B8DF13B3-7D9E-40ED-9E5F-07012545A467}" type="presParOf" srcId="{7C5D75FF-C31E-4293-ABB0-82B3153A1DF3}" destId="{F4CF6E89-8AD5-4116-9B67-02B591AEEB10}" srcOrd="1" destOrd="0" presId="urn:microsoft.com/office/officeart/2005/8/layout/pyramid3"/>
    <dgm:cxn modelId="{3D9A9C96-868C-4D7D-9244-F06D99A8FF9C}" type="presParOf" srcId="{EB945BD5-4E26-47DF-9259-532142206498}" destId="{5176E497-F14F-4091-A608-E63CA5959D31}" srcOrd="3" destOrd="0" presId="urn:microsoft.com/office/officeart/2005/8/layout/pyramid3"/>
    <dgm:cxn modelId="{A2BABAB6-B097-4ABD-9EFE-6D326C965489}" type="presParOf" srcId="{5176E497-F14F-4091-A608-E63CA5959D31}" destId="{34E311F7-39EA-4031-9057-A0B644483C8C}" srcOrd="0" destOrd="0" presId="urn:microsoft.com/office/officeart/2005/8/layout/pyramid3"/>
    <dgm:cxn modelId="{65769761-F1ED-4418-BFC9-318ECFA8EE7A}" type="presParOf" srcId="{5176E497-F14F-4091-A608-E63CA5959D31}" destId="{AE591296-68F8-4FFF-82CF-DD074FB8B0E2}" srcOrd="1" destOrd="0" presId="urn:microsoft.com/office/officeart/2005/8/layout/pyramid3"/>
    <dgm:cxn modelId="{27D1A50D-DE5A-43C0-812A-1276A7A91ECD}" type="presParOf" srcId="{EB945BD5-4E26-47DF-9259-532142206498}" destId="{7C812D0B-7305-4D2D-82BF-86B5BD5EE484}" srcOrd="4" destOrd="0" presId="urn:microsoft.com/office/officeart/2005/8/layout/pyramid3"/>
    <dgm:cxn modelId="{810DE5AE-8151-45AE-9DD2-6B0CE7F55698}" type="presParOf" srcId="{7C812D0B-7305-4D2D-82BF-86B5BD5EE484}" destId="{9E2EF84F-59E0-43E3-AFEC-F5B80B29D221}" srcOrd="0" destOrd="0" presId="urn:microsoft.com/office/officeart/2005/8/layout/pyramid3"/>
    <dgm:cxn modelId="{321ABE57-5D42-4BBA-9713-A80DDC131596}" type="presParOf" srcId="{7C812D0B-7305-4D2D-82BF-86B5BD5EE484}" destId="{C379729C-C19C-4AE1-B94E-27459F923E9E}" srcOrd="1" destOrd="0" presId="urn:microsoft.com/office/officeart/2005/8/layout/pyramid3"/>
    <dgm:cxn modelId="{CC8A1364-03B4-43D8-8418-C1ACDB5D1316}" type="presParOf" srcId="{EB945BD5-4E26-47DF-9259-532142206498}" destId="{2F343D4D-1183-44E1-A6BB-C78C0CEDD561}" srcOrd="5" destOrd="0" presId="urn:microsoft.com/office/officeart/2005/8/layout/pyramid3"/>
    <dgm:cxn modelId="{94A19F1A-0D54-4B78-B83D-7F5D3DCC9A56}" type="presParOf" srcId="{2F343D4D-1183-44E1-A6BB-C78C0CEDD561}" destId="{4CF5A649-0A0C-425F-BAD7-D9D404175AD2}" srcOrd="0" destOrd="0" presId="urn:microsoft.com/office/officeart/2005/8/layout/pyramid3"/>
    <dgm:cxn modelId="{1D6AABE2-855F-416D-A0ED-2B45B792A2AC}" type="presParOf" srcId="{2F343D4D-1183-44E1-A6BB-C78C0CEDD561}" destId="{52CDE6D6-DAD9-4126-BA9B-E4CD196F270F}"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6E677A-05C1-406F-B555-11524E580A60}" type="doc">
      <dgm:prSet loTypeId="urn:microsoft.com/office/officeart/2005/8/layout/pyramid3" loCatId="pyramid" qsTypeId="urn:microsoft.com/office/officeart/2005/8/quickstyle/simple3" qsCatId="simple" csTypeId="urn:microsoft.com/office/officeart/2005/8/colors/colorful2" csCatId="colorful" phldr="1"/>
      <dgm:spPr/>
    </dgm:pt>
    <dgm:pt modelId="{8C8B44C2-160A-449E-85D8-30C9967CCCAE}">
      <dgm:prSet phldrT="[Metin]" custT="1"/>
      <dgm:spPr/>
      <dgm:t>
        <a:bodyPr/>
        <a:lstStyle/>
        <a:p>
          <a:r>
            <a:rPr lang="tr-TR" sz="1600" dirty="0" smtClean="0">
              <a:latin typeface="Palatino Linotype" panose="02040502050505030304" pitchFamily="18" charset="0"/>
            </a:rPr>
            <a:t>6. Değerlendirme</a:t>
          </a:r>
          <a:endParaRPr lang="tr-TR" sz="1600" dirty="0">
            <a:latin typeface="Palatino Linotype" panose="02040502050505030304" pitchFamily="18" charset="0"/>
          </a:endParaRPr>
        </a:p>
      </dgm:t>
    </dgm:pt>
    <dgm:pt modelId="{0CBC1F4B-DF59-40A5-B8EA-26AFDC6CE1CF}" type="parTrans" cxnId="{B7CDD6A4-C103-4A69-8719-10D7DB4383A9}">
      <dgm:prSet/>
      <dgm:spPr/>
      <dgm:t>
        <a:bodyPr/>
        <a:lstStyle/>
        <a:p>
          <a:endParaRPr lang="tr-TR" sz="1600">
            <a:solidFill>
              <a:srgbClr val="002060"/>
            </a:solidFill>
            <a:latin typeface="Comic Sans MS" pitchFamily="66" charset="0"/>
          </a:endParaRPr>
        </a:p>
      </dgm:t>
    </dgm:pt>
    <dgm:pt modelId="{52A465A0-3C28-4D94-B870-9BD777D3872E}" type="sibTrans" cxnId="{B7CDD6A4-C103-4A69-8719-10D7DB4383A9}">
      <dgm:prSet/>
      <dgm:spPr/>
      <dgm:t>
        <a:bodyPr/>
        <a:lstStyle/>
        <a:p>
          <a:endParaRPr lang="tr-TR" sz="1600">
            <a:solidFill>
              <a:srgbClr val="002060"/>
            </a:solidFill>
            <a:latin typeface="Comic Sans MS" pitchFamily="66" charset="0"/>
          </a:endParaRPr>
        </a:p>
      </dgm:t>
    </dgm:pt>
    <dgm:pt modelId="{3450094D-7852-428E-ACCE-160348D1D71E}">
      <dgm:prSet phldrT="[Metin]" custT="1"/>
      <dgm:spPr/>
      <dgm:t>
        <a:bodyPr/>
        <a:lstStyle/>
        <a:p>
          <a:r>
            <a:rPr lang="tr-TR" sz="1600" dirty="0" smtClean="0">
              <a:latin typeface="Palatino Linotype" panose="02040502050505030304" pitchFamily="18" charset="0"/>
            </a:rPr>
            <a:t>5.Sentez Yapma</a:t>
          </a:r>
          <a:endParaRPr lang="tr-TR" sz="1600" dirty="0">
            <a:latin typeface="Palatino Linotype" panose="02040502050505030304" pitchFamily="18" charset="0"/>
          </a:endParaRPr>
        </a:p>
      </dgm:t>
    </dgm:pt>
    <dgm:pt modelId="{9881FFD9-861D-4BC1-8FAF-FFB97EF2DFC0}" type="parTrans" cxnId="{C30AE449-C1C8-4FC0-B090-FE19333678A9}">
      <dgm:prSet/>
      <dgm:spPr/>
      <dgm:t>
        <a:bodyPr/>
        <a:lstStyle/>
        <a:p>
          <a:endParaRPr lang="tr-TR" sz="1600">
            <a:solidFill>
              <a:srgbClr val="002060"/>
            </a:solidFill>
            <a:latin typeface="Comic Sans MS" pitchFamily="66" charset="0"/>
          </a:endParaRPr>
        </a:p>
      </dgm:t>
    </dgm:pt>
    <dgm:pt modelId="{DB9E3156-9B55-4D2C-9C2A-12A086A0D08E}" type="sibTrans" cxnId="{C30AE449-C1C8-4FC0-B090-FE19333678A9}">
      <dgm:prSet/>
      <dgm:spPr/>
      <dgm:t>
        <a:bodyPr/>
        <a:lstStyle/>
        <a:p>
          <a:endParaRPr lang="tr-TR" sz="1600">
            <a:solidFill>
              <a:srgbClr val="002060"/>
            </a:solidFill>
            <a:latin typeface="Comic Sans MS" pitchFamily="66" charset="0"/>
          </a:endParaRPr>
        </a:p>
      </dgm:t>
    </dgm:pt>
    <dgm:pt modelId="{EAA2F17F-D2AF-4374-9EE8-1B4F9CC8FE05}">
      <dgm:prSet phldrT="[Metin]" custT="1"/>
      <dgm:spPr/>
      <dgm:t>
        <a:bodyPr/>
        <a:lstStyle/>
        <a:p>
          <a:r>
            <a:rPr lang="tr-TR" sz="1600" b="0" dirty="0" smtClean="0">
              <a:latin typeface="Palatino Linotype" panose="02040502050505030304" pitchFamily="18" charset="0"/>
            </a:rPr>
            <a:t>1.Bilgi</a:t>
          </a:r>
          <a:endParaRPr lang="tr-TR" sz="1600" b="0" dirty="0">
            <a:latin typeface="Palatino Linotype" panose="02040502050505030304" pitchFamily="18" charset="0"/>
          </a:endParaRPr>
        </a:p>
      </dgm:t>
    </dgm:pt>
    <dgm:pt modelId="{B5843546-903F-4BCD-8C62-9ABC1FDC2D29}" type="parTrans" cxnId="{F3D0AFB9-0D5E-4802-8FFF-9E4FDA766AA0}">
      <dgm:prSet/>
      <dgm:spPr/>
      <dgm:t>
        <a:bodyPr/>
        <a:lstStyle/>
        <a:p>
          <a:endParaRPr lang="tr-TR" sz="1600">
            <a:solidFill>
              <a:srgbClr val="002060"/>
            </a:solidFill>
            <a:latin typeface="Comic Sans MS" pitchFamily="66" charset="0"/>
          </a:endParaRPr>
        </a:p>
      </dgm:t>
    </dgm:pt>
    <dgm:pt modelId="{8AFCDF53-9730-4028-9616-688174C304D8}" type="sibTrans" cxnId="{F3D0AFB9-0D5E-4802-8FFF-9E4FDA766AA0}">
      <dgm:prSet/>
      <dgm:spPr/>
      <dgm:t>
        <a:bodyPr/>
        <a:lstStyle/>
        <a:p>
          <a:endParaRPr lang="tr-TR" sz="1600">
            <a:solidFill>
              <a:srgbClr val="002060"/>
            </a:solidFill>
            <a:latin typeface="Comic Sans MS" pitchFamily="66" charset="0"/>
          </a:endParaRPr>
        </a:p>
      </dgm:t>
    </dgm:pt>
    <dgm:pt modelId="{7F54F0DE-2B30-4C1B-9CD9-1AA07DE7B924}">
      <dgm:prSet custT="1"/>
      <dgm:spPr/>
      <dgm:t>
        <a:bodyPr/>
        <a:lstStyle/>
        <a:p>
          <a:r>
            <a:rPr lang="tr-TR" sz="1600" dirty="0" smtClean="0">
              <a:latin typeface="Palatino Linotype" panose="02040502050505030304" pitchFamily="18" charset="0"/>
            </a:rPr>
            <a:t>4.Analiz Yapma</a:t>
          </a:r>
          <a:endParaRPr lang="tr-TR" sz="1600" dirty="0">
            <a:latin typeface="Palatino Linotype" panose="02040502050505030304" pitchFamily="18" charset="0"/>
          </a:endParaRPr>
        </a:p>
      </dgm:t>
    </dgm:pt>
    <dgm:pt modelId="{94992C82-4172-4D6A-9244-3F91945A24D8}" type="parTrans" cxnId="{C7A02B6F-59E9-475A-8ADA-DF762BFE656F}">
      <dgm:prSet/>
      <dgm:spPr/>
      <dgm:t>
        <a:bodyPr/>
        <a:lstStyle/>
        <a:p>
          <a:endParaRPr lang="tr-TR" sz="1600">
            <a:solidFill>
              <a:srgbClr val="002060"/>
            </a:solidFill>
            <a:latin typeface="Comic Sans MS" pitchFamily="66" charset="0"/>
          </a:endParaRPr>
        </a:p>
      </dgm:t>
    </dgm:pt>
    <dgm:pt modelId="{B4B113A3-EAB9-42E8-8FB0-38337EFE0264}" type="sibTrans" cxnId="{C7A02B6F-59E9-475A-8ADA-DF762BFE656F}">
      <dgm:prSet/>
      <dgm:spPr/>
      <dgm:t>
        <a:bodyPr/>
        <a:lstStyle/>
        <a:p>
          <a:endParaRPr lang="tr-TR" sz="1600">
            <a:solidFill>
              <a:srgbClr val="002060"/>
            </a:solidFill>
            <a:latin typeface="Comic Sans MS" pitchFamily="66" charset="0"/>
          </a:endParaRPr>
        </a:p>
      </dgm:t>
    </dgm:pt>
    <dgm:pt modelId="{35529D7E-D433-480B-93CE-342E9A9F2D67}">
      <dgm:prSet custT="1"/>
      <dgm:spPr/>
      <dgm:t>
        <a:bodyPr/>
        <a:lstStyle/>
        <a:p>
          <a:r>
            <a:rPr lang="tr-TR" sz="1600" b="1" dirty="0" smtClean="0">
              <a:latin typeface="Palatino Linotype" panose="02040502050505030304" pitchFamily="18" charset="0"/>
            </a:rPr>
            <a:t>3.Uygulama</a:t>
          </a:r>
          <a:endParaRPr lang="tr-TR" sz="1600" b="1" dirty="0">
            <a:latin typeface="Palatino Linotype" panose="02040502050505030304" pitchFamily="18" charset="0"/>
          </a:endParaRPr>
        </a:p>
      </dgm:t>
    </dgm:pt>
    <dgm:pt modelId="{2F5E2D04-FBEE-452E-A2D3-13BC59E50063}" type="parTrans" cxnId="{C4CE639F-4728-4B69-8678-688D62A80C5A}">
      <dgm:prSet/>
      <dgm:spPr/>
      <dgm:t>
        <a:bodyPr/>
        <a:lstStyle/>
        <a:p>
          <a:endParaRPr lang="tr-TR" sz="1600">
            <a:solidFill>
              <a:srgbClr val="002060"/>
            </a:solidFill>
            <a:latin typeface="Comic Sans MS" pitchFamily="66" charset="0"/>
          </a:endParaRPr>
        </a:p>
      </dgm:t>
    </dgm:pt>
    <dgm:pt modelId="{EDB88E96-FE4C-4D68-ACEE-EA1801BB75A7}" type="sibTrans" cxnId="{C4CE639F-4728-4B69-8678-688D62A80C5A}">
      <dgm:prSet/>
      <dgm:spPr/>
      <dgm:t>
        <a:bodyPr/>
        <a:lstStyle/>
        <a:p>
          <a:endParaRPr lang="tr-TR" sz="1600">
            <a:solidFill>
              <a:srgbClr val="002060"/>
            </a:solidFill>
            <a:latin typeface="Comic Sans MS" pitchFamily="66" charset="0"/>
          </a:endParaRPr>
        </a:p>
      </dgm:t>
    </dgm:pt>
    <dgm:pt modelId="{AB607988-2694-41E1-8D6E-B3B5C68934F8}">
      <dgm:prSet custT="1"/>
      <dgm:spPr/>
      <dgm:t>
        <a:bodyPr/>
        <a:lstStyle/>
        <a:p>
          <a:r>
            <a:rPr lang="tr-TR" sz="1600" b="0" dirty="0" smtClean="0">
              <a:latin typeface="Palatino Linotype" panose="02040502050505030304" pitchFamily="18" charset="0"/>
            </a:rPr>
            <a:t>2.Kavrama</a:t>
          </a:r>
          <a:endParaRPr lang="tr-TR" sz="1600" b="0" dirty="0">
            <a:latin typeface="Palatino Linotype" panose="02040502050505030304" pitchFamily="18" charset="0"/>
          </a:endParaRPr>
        </a:p>
      </dgm:t>
    </dgm:pt>
    <dgm:pt modelId="{91B27B5C-CFF6-451F-B979-BFB655FC2AAC}" type="parTrans" cxnId="{9E288DD1-798F-4C88-8368-EFCB924C81C2}">
      <dgm:prSet/>
      <dgm:spPr/>
      <dgm:t>
        <a:bodyPr/>
        <a:lstStyle/>
        <a:p>
          <a:endParaRPr lang="tr-TR" sz="1600">
            <a:solidFill>
              <a:srgbClr val="002060"/>
            </a:solidFill>
            <a:latin typeface="Comic Sans MS" pitchFamily="66" charset="0"/>
          </a:endParaRPr>
        </a:p>
      </dgm:t>
    </dgm:pt>
    <dgm:pt modelId="{B706614E-6A72-4E45-BDD7-75E1A5D58FE2}" type="sibTrans" cxnId="{9E288DD1-798F-4C88-8368-EFCB924C81C2}">
      <dgm:prSet/>
      <dgm:spPr/>
      <dgm:t>
        <a:bodyPr/>
        <a:lstStyle/>
        <a:p>
          <a:endParaRPr lang="tr-TR" sz="1600">
            <a:solidFill>
              <a:srgbClr val="002060"/>
            </a:solidFill>
            <a:latin typeface="Comic Sans MS" pitchFamily="66" charset="0"/>
          </a:endParaRPr>
        </a:p>
      </dgm:t>
    </dgm:pt>
    <dgm:pt modelId="{EB945BD5-4E26-47DF-9259-532142206498}" type="pres">
      <dgm:prSet presAssocID="{836E677A-05C1-406F-B555-11524E580A60}" presName="Name0" presStyleCnt="0">
        <dgm:presLayoutVars>
          <dgm:dir/>
          <dgm:animLvl val="lvl"/>
          <dgm:resizeHandles val="exact"/>
        </dgm:presLayoutVars>
      </dgm:prSet>
      <dgm:spPr/>
    </dgm:pt>
    <dgm:pt modelId="{C2237F09-9F45-492D-B96A-E67543C96356}" type="pres">
      <dgm:prSet presAssocID="{8C8B44C2-160A-449E-85D8-30C9967CCCAE}" presName="Name8" presStyleCnt="0"/>
      <dgm:spPr/>
    </dgm:pt>
    <dgm:pt modelId="{96740A85-459D-40E3-B021-4A033E8D2C47}" type="pres">
      <dgm:prSet presAssocID="{8C8B44C2-160A-449E-85D8-30C9967CCCAE}" presName="level" presStyleLbl="node1" presStyleIdx="0" presStyleCnt="6">
        <dgm:presLayoutVars>
          <dgm:chMax val="1"/>
          <dgm:bulletEnabled val="1"/>
        </dgm:presLayoutVars>
      </dgm:prSet>
      <dgm:spPr/>
      <dgm:t>
        <a:bodyPr/>
        <a:lstStyle/>
        <a:p>
          <a:endParaRPr lang="tr-TR"/>
        </a:p>
      </dgm:t>
    </dgm:pt>
    <dgm:pt modelId="{61543E9C-BA0F-41B1-8D83-EAD860C4DC38}" type="pres">
      <dgm:prSet presAssocID="{8C8B44C2-160A-449E-85D8-30C9967CCCAE}" presName="levelTx" presStyleLbl="revTx" presStyleIdx="0" presStyleCnt="0">
        <dgm:presLayoutVars>
          <dgm:chMax val="1"/>
          <dgm:bulletEnabled val="1"/>
        </dgm:presLayoutVars>
      </dgm:prSet>
      <dgm:spPr/>
      <dgm:t>
        <a:bodyPr/>
        <a:lstStyle/>
        <a:p>
          <a:endParaRPr lang="tr-TR"/>
        </a:p>
      </dgm:t>
    </dgm:pt>
    <dgm:pt modelId="{5718CDEE-52B7-403C-A421-6A68840812F6}" type="pres">
      <dgm:prSet presAssocID="{3450094D-7852-428E-ACCE-160348D1D71E}" presName="Name8" presStyleCnt="0"/>
      <dgm:spPr/>
    </dgm:pt>
    <dgm:pt modelId="{AD1E5582-37D4-414D-80D8-730B19DFCADA}" type="pres">
      <dgm:prSet presAssocID="{3450094D-7852-428E-ACCE-160348D1D71E}" presName="level" presStyleLbl="node1" presStyleIdx="1" presStyleCnt="6">
        <dgm:presLayoutVars>
          <dgm:chMax val="1"/>
          <dgm:bulletEnabled val="1"/>
        </dgm:presLayoutVars>
      </dgm:prSet>
      <dgm:spPr/>
      <dgm:t>
        <a:bodyPr/>
        <a:lstStyle/>
        <a:p>
          <a:endParaRPr lang="tr-TR"/>
        </a:p>
      </dgm:t>
    </dgm:pt>
    <dgm:pt modelId="{69068280-E095-4E97-90D8-8A76C979918F}" type="pres">
      <dgm:prSet presAssocID="{3450094D-7852-428E-ACCE-160348D1D71E}" presName="levelTx" presStyleLbl="revTx" presStyleIdx="0" presStyleCnt="0">
        <dgm:presLayoutVars>
          <dgm:chMax val="1"/>
          <dgm:bulletEnabled val="1"/>
        </dgm:presLayoutVars>
      </dgm:prSet>
      <dgm:spPr/>
      <dgm:t>
        <a:bodyPr/>
        <a:lstStyle/>
        <a:p>
          <a:endParaRPr lang="tr-TR"/>
        </a:p>
      </dgm:t>
    </dgm:pt>
    <dgm:pt modelId="{7C5D75FF-C31E-4293-ABB0-82B3153A1DF3}" type="pres">
      <dgm:prSet presAssocID="{7F54F0DE-2B30-4C1B-9CD9-1AA07DE7B924}" presName="Name8" presStyleCnt="0"/>
      <dgm:spPr/>
    </dgm:pt>
    <dgm:pt modelId="{9D05E2E4-72F2-49FE-86D1-6A2461C59525}" type="pres">
      <dgm:prSet presAssocID="{7F54F0DE-2B30-4C1B-9CD9-1AA07DE7B924}" presName="level" presStyleLbl="node1" presStyleIdx="2" presStyleCnt="6">
        <dgm:presLayoutVars>
          <dgm:chMax val="1"/>
          <dgm:bulletEnabled val="1"/>
        </dgm:presLayoutVars>
      </dgm:prSet>
      <dgm:spPr/>
      <dgm:t>
        <a:bodyPr/>
        <a:lstStyle/>
        <a:p>
          <a:endParaRPr lang="tr-TR"/>
        </a:p>
      </dgm:t>
    </dgm:pt>
    <dgm:pt modelId="{F4CF6E89-8AD5-4116-9B67-02B591AEEB10}" type="pres">
      <dgm:prSet presAssocID="{7F54F0DE-2B30-4C1B-9CD9-1AA07DE7B924}" presName="levelTx" presStyleLbl="revTx" presStyleIdx="0" presStyleCnt="0">
        <dgm:presLayoutVars>
          <dgm:chMax val="1"/>
          <dgm:bulletEnabled val="1"/>
        </dgm:presLayoutVars>
      </dgm:prSet>
      <dgm:spPr/>
      <dgm:t>
        <a:bodyPr/>
        <a:lstStyle/>
        <a:p>
          <a:endParaRPr lang="tr-TR"/>
        </a:p>
      </dgm:t>
    </dgm:pt>
    <dgm:pt modelId="{5176E497-F14F-4091-A608-E63CA5959D31}" type="pres">
      <dgm:prSet presAssocID="{35529D7E-D433-480B-93CE-342E9A9F2D67}" presName="Name8" presStyleCnt="0"/>
      <dgm:spPr/>
    </dgm:pt>
    <dgm:pt modelId="{34E311F7-39EA-4031-9057-A0B644483C8C}" type="pres">
      <dgm:prSet presAssocID="{35529D7E-D433-480B-93CE-342E9A9F2D67}" presName="level" presStyleLbl="node1" presStyleIdx="3" presStyleCnt="6">
        <dgm:presLayoutVars>
          <dgm:chMax val="1"/>
          <dgm:bulletEnabled val="1"/>
        </dgm:presLayoutVars>
      </dgm:prSet>
      <dgm:spPr/>
      <dgm:t>
        <a:bodyPr/>
        <a:lstStyle/>
        <a:p>
          <a:endParaRPr lang="tr-TR"/>
        </a:p>
      </dgm:t>
    </dgm:pt>
    <dgm:pt modelId="{AE591296-68F8-4FFF-82CF-DD074FB8B0E2}" type="pres">
      <dgm:prSet presAssocID="{35529D7E-D433-480B-93CE-342E9A9F2D67}" presName="levelTx" presStyleLbl="revTx" presStyleIdx="0" presStyleCnt="0">
        <dgm:presLayoutVars>
          <dgm:chMax val="1"/>
          <dgm:bulletEnabled val="1"/>
        </dgm:presLayoutVars>
      </dgm:prSet>
      <dgm:spPr/>
      <dgm:t>
        <a:bodyPr/>
        <a:lstStyle/>
        <a:p>
          <a:endParaRPr lang="tr-TR"/>
        </a:p>
      </dgm:t>
    </dgm:pt>
    <dgm:pt modelId="{7C812D0B-7305-4D2D-82BF-86B5BD5EE484}" type="pres">
      <dgm:prSet presAssocID="{AB607988-2694-41E1-8D6E-B3B5C68934F8}" presName="Name8" presStyleCnt="0"/>
      <dgm:spPr/>
    </dgm:pt>
    <dgm:pt modelId="{9E2EF84F-59E0-43E3-AFEC-F5B80B29D221}" type="pres">
      <dgm:prSet presAssocID="{AB607988-2694-41E1-8D6E-B3B5C68934F8}" presName="level" presStyleLbl="node1" presStyleIdx="4" presStyleCnt="6">
        <dgm:presLayoutVars>
          <dgm:chMax val="1"/>
          <dgm:bulletEnabled val="1"/>
        </dgm:presLayoutVars>
      </dgm:prSet>
      <dgm:spPr/>
      <dgm:t>
        <a:bodyPr/>
        <a:lstStyle/>
        <a:p>
          <a:endParaRPr lang="tr-TR"/>
        </a:p>
      </dgm:t>
    </dgm:pt>
    <dgm:pt modelId="{C379729C-C19C-4AE1-B94E-27459F923E9E}" type="pres">
      <dgm:prSet presAssocID="{AB607988-2694-41E1-8D6E-B3B5C68934F8}" presName="levelTx" presStyleLbl="revTx" presStyleIdx="0" presStyleCnt="0">
        <dgm:presLayoutVars>
          <dgm:chMax val="1"/>
          <dgm:bulletEnabled val="1"/>
        </dgm:presLayoutVars>
      </dgm:prSet>
      <dgm:spPr/>
      <dgm:t>
        <a:bodyPr/>
        <a:lstStyle/>
        <a:p>
          <a:endParaRPr lang="tr-TR"/>
        </a:p>
      </dgm:t>
    </dgm:pt>
    <dgm:pt modelId="{2F343D4D-1183-44E1-A6BB-C78C0CEDD561}" type="pres">
      <dgm:prSet presAssocID="{EAA2F17F-D2AF-4374-9EE8-1B4F9CC8FE05}" presName="Name8" presStyleCnt="0"/>
      <dgm:spPr/>
    </dgm:pt>
    <dgm:pt modelId="{4CF5A649-0A0C-425F-BAD7-D9D404175AD2}" type="pres">
      <dgm:prSet presAssocID="{EAA2F17F-D2AF-4374-9EE8-1B4F9CC8FE05}" presName="level" presStyleLbl="node1" presStyleIdx="5" presStyleCnt="6">
        <dgm:presLayoutVars>
          <dgm:chMax val="1"/>
          <dgm:bulletEnabled val="1"/>
        </dgm:presLayoutVars>
      </dgm:prSet>
      <dgm:spPr/>
      <dgm:t>
        <a:bodyPr/>
        <a:lstStyle/>
        <a:p>
          <a:endParaRPr lang="tr-TR"/>
        </a:p>
      </dgm:t>
    </dgm:pt>
    <dgm:pt modelId="{52CDE6D6-DAD9-4126-BA9B-E4CD196F270F}" type="pres">
      <dgm:prSet presAssocID="{EAA2F17F-D2AF-4374-9EE8-1B4F9CC8FE05}" presName="levelTx" presStyleLbl="revTx" presStyleIdx="0" presStyleCnt="0">
        <dgm:presLayoutVars>
          <dgm:chMax val="1"/>
          <dgm:bulletEnabled val="1"/>
        </dgm:presLayoutVars>
      </dgm:prSet>
      <dgm:spPr/>
      <dgm:t>
        <a:bodyPr/>
        <a:lstStyle/>
        <a:p>
          <a:endParaRPr lang="tr-TR"/>
        </a:p>
      </dgm:t>
    </dgm:pt>
  </dgm:ptLst>
  <dgm:cxnLst>
    <dgm:cxn modelId="{C4CE639F-4728-4B69-8678-688D62A80C5A}" srcId="{836E677A-05C1-406F-B555-11524E580A60}" destId="{35529D7E-D433-480B-93CE-342E9A9F2D67}" srcOrd="3" destOrd="0" parTransId="{2F5E2D04-FBEE-452E-A2D3-13BC59E50063}" sibTransId="{EDB88E96-FE4C-4D68-ACEE-EA1801BB75A7}"/>
    <dgm:cxn modelId="{C7A02B6F-59E9-475A-8ADA-DF762BFE656F}" srcId="{836E677A-05C1-406F-B555-11524E580A60}" destId="{7F54F0DE-2B30-4C1B-9CD9-1AA07DE7B924}" srcOrd="2" destOrd="0" parTransId="{94992C82-4172-4D6A-9244-3F91945A24D8}" sibTransId="{B4B113A3-EAB9-42E8-8FB0-38337EFE0264}"/>
    <dgm:cxn modelId="{59ABC86B-FFDA-4B5A-B19D-2A7000F023E2}" type="presOf" srcId="{836E677A-05C1-406F-B555-11524E580A60}" destId="{EB945BD5-4E26-47DF-9259-532142206498}" srcOrd="0" destOrd="0" presId="urn:microsoft.com/office/officeart/2005/8/layout/pyramid3"/>
    <dgm:cxn modelId="{B6BA3C1B-C363-4934-9C83-A7A152F847B3}" type="presOf" srcId="{7F54F0DE-2B30-4C1B-9CD9-1AA07DE7B924}" destId="{9D05E2E4-72F2-49FE-86D1-6A2461C59525}" srcOrd="0" destOrd="0" presId="urn:microsoft.com/office/officeart/2005/8/layout/pyramid3"/>
    <dgm:cxn modelId="{F3D0AFB9-0D5E-4802-8FFF-9E4FDA766AA0}" srcId="{836E677A-05C1-406F-B555-11524E580A60}" destId="{EAA2F17F-D2AF-4374-9EE8-1B4F9CC8FE05}" srcOrd="5" destOrd="0" parTransId="{B5843546-903F-4BCD-8C62-9ABC1FDC2D29}" sibTransId="{8AFCDF53-9730-4028-9616-688174C304D8}"/>
    <dgm:cxn modelId="{A0D8D047-8AF4-4171-B66C-EA5BCA2578A3}" type="presOf" srcId="{35529D7E-D433-480B-93CE-342E9A9F2D67}" destId="{AE591296-68F8-4FFF-82CF-DD074FB8B0E2}" srcOrd="1" destOrd="0" presId="urn:microsoft.com/office/officeart/2005/8/layout/pyramid3"/>
    <dgm:cxn modelId="{F709AA65-13E6-4BC3-A5DA-D90D58B566FB}" type="presOf" srcId="{3450094D-7852-428E-ACCE-160348D1D71E}" destId="{AD1E5582-37D4-414D-80D8-730B19DFCADA}" srcOrd="0" destOrd="0" presId="urn:microsoft.com/office/officeart/2005/8/layout/pyramid3"/>
    <dgm:cxn modelId="{FAA6F2EE-47DF-48B8-AC2C-38C6402312F2}" type="presOf" srcId="{7F54F0DE-2B30-4C1B-9CD9-1AA07DE7B924}" destId="{F4CF6E89-8AD5-4116-9B67-02B591AEEB10}" srcOrd="1" destOrd="0" presId="urn:microsoft.com/office/officeart/2005/8/layout/pyramid3"/>
    <dgm:cxn modelId="{82371B09-225E-425B-84D1-BF32E531A10C}" type="presOf" srcId="{8C8B44C2-160A-449E-85D8-30C9967CCCAE}" destId="{96740A85-459D-40E3-B021-4A033E8D2C47}" srcOrd="0" destOrd="0" presId="urn:microsoft.com/office/officeart/2005/8/layout/pyramid3"/>
    <dgm:cxn modelId="{401A29A3-91AC-48E5-B30D-D0C8006C3613}" type="presOf" srcId="{AB607988-2694-41E1-8D6E-B3B5C68934F8}" destId="{C379729C-C19C-4AE1-B94E-27459F923E9E}" srcOrd="1" destOrd="0" presId="urn:microsoft.com/office/officeart/2005/8/layout/pyramid3"/>
    <dgm:cxn modelId="{EE54DB03-D7AB-43E4-AD7A-98E4F6B7124E}" type="presOf" srcId="{35529D7E-D433-480B-93CE-342E9A9F2D67}" destId="{34E311F7-39EA-4031-9057-A0B644483C8C}" srcOrd="0" destOrd="0" presId="urn:microsoft.com/office/officeart/2005/8/layout/pyramid3"/>
    <dgm:cxn modelId="{EF411F69-6C6D-44ED-B09E-D92AFA0CBBE2}" type="presOf" srcId="{3450094D-7852-428E-ACCE-160348D1D71E}" destId="{69068280-E095-4E97-90D8-8A76C979918F}" srcOrd="1" destOrd="0" presId="urn:microsoft.com/office/officeart/2005/8/layout/pyramid3"/>
    <dgm:cxn modelId="{8BDBF973-7F2B-4AE4-BD8A-55D7707AF2E8}" type="presOf" srcId="{8C8B44C2-160A-449E-85D8-30C9967CCCAE}" destId="{61543E9C-BA0F-41B1-8D83-EAD860C4DC38}" srcOrd="1" destOrd="0" presId="urn:microsoft.com/office/officeart/2005/8/layout/pyramid3"/>
    <dgm:cxn modelId="{AC1E3060-85DC-416A-AEEF-27BFAEEDBAD2}" type="presOf" srcId="{EAA2F17F-D2AF-4374-9EE8-1B4F9CC8FE05}" destId="{52CDE6D6-DAD9-4126-BA9B-E4CD196F270F}" srcOrd="1" destOrd="0" presId="urn:microsoft.com/office/officeart/2005/8/layout/pyramid3"/>
    <dgm:cxn modelId="{C30AE449-C1C8-4FC0-B090-FE19333678A9}" srcId="{836E677A-05C1-406F-B555-11524E580A60}" destId="{3450094D-7852-428E-ACCE-160348D1D71E}" srcOrd="1" destOrd="0" parTransId="{9881FFD9-861D-4BC1-8FAF-FFB97EF2DFC0}" sibTransId="{DB9E3156-9B55-4D2C-9C2A-12A086A0D08E}"/>
    <dgm:cxn modelId="{9E288DD1-798F-4C88-8368-EFCB924C81C2}" srcId="{836E677A-05C1-406F-B555-11524E580A60}" destId="{AB607988-2694-41E1-8D6E-B3B5C68934F8}" srcOrd="4" destOrd="0" parTransId="{91B27B5C-CFF6-451F-B979-BFB655FC2AAC}" sibTransId="{B706614E-6A72-4E45-BDD7-75E1A5D58FE2}"/>
    <dgm:cxn modelId="{EBCC736B-063F-4C05-BFA6-581C6C13245C}" type="presOf" srcId="{EAA2F17F-D2AF-4374-9EE8-1B4F9CC8FE05}" destId="{4CF5A649-0A0C-425F-BAD7-D9D404175AD2}" srcOrd="0" destOrd="0" presId="urn:microsoft.com/office/officeart/2005/8/layout/pyramid3"/>
    <dgm:cxn modelId="{A577FDF2-D082-4AC3-BC72-4D383D5769A9}" type="presOf" srcId="{AB607988-2694-41E1-8D6E-B3B5C68934F8}" destId="{9E2EF84F-59E0-43E3-AFEC-F5B80B29D221}" srcOrd="0" destOrd="0" presId="urn:microsoft.com/office/officeart/2005/8/layout/pyramid3"/>
    <dgm:cxn modelId="{B7CDD6A4-C103-4A69-8719-10D7DB4383A9}" srcId="{836E677A-05C1-406F-B555-11524E580A60}" destId="{8C8B44C2-160A-449E-85D8-30C9967CCCAE}" srcOrd="0" destOrd="0" parTransId="{0CBC1F4B-DF59-40A5-B8EA-26AFDC6CE1CF}" sibTransId="{52A465A0-3C28-4D94-B870-9BD777D3872E}"/>
    <dgm:cxn modelId="{480BE9AA-1546-45C9-B7CD-A334F0F0701B}" type="presParOf" srcId="{EB945BD5-4E26-47DF-9259-532142206498}" destId="{C2237F09-9F45-492D-B96A-E67543C96356}" srcOrd="0" destOrd="0" presId="urn:microsoft.com/office/officeart/2005/8/layout/pyramid3"/>
    <dgm:cxn modelId="{ABDEDAE8-EE13-432C-8650-EEBF3F6D831A}" type="presParOf" srcId="{C2237F09-9F45-492D-B96A-E67543C96356}" destId="{96740A85-459D-40E3-B021-4A033E8D2C47}" srcOrd="0" destOrd="0" presId="urn:microsoft.com/office/officeart/2005/8/layout/pyramid3"/>
    <dgm:cxn modelId="{A38D247F-CBF2-46F2-82B3-1B7BF2EBED70}" type="presParOf" srcId="{C2237F09-9F45-492D-B96A-E67543C96356}" destId="{61543E9C-BA0F-41B1-8D83-EAD860C4DC38}" srcOrd="1" destOrd="0" presId="urn:microsoft.com/office/officeart/2005/8/layout/pyramid3"/>
    <dgm:cxn modelId="{77281091-7250-45A4-836D-113AA3898704}" type="presParOf" srcId="{EB945BD5-4E26-47DF-9259-532142206498}" destId="{5718CDEE-52B7-403C-A421-6A68840812F6}" srcOrd="1" destOrd="0" presId="urn:microsoft.com/office/officeart/2005/8/layout/pyramid3"/>
    <dgm:cxn modelId="{26E04EF8-D292-4663-82DF-6DDEE4E63773}" type="presParOf" srcId="{5718CDEE-52B7-403C-A421-6A68840812F6}" destId="{AD1E5582-37D4-414D-80D8-730B19DFCADA}" srcOrd="0" destOrd="0" presId="urn:microsoft.com/office/officeart/2005/8/layout/pyramid3"/>
    <dgm:cxn modelId="{29E1FCD5-67E7-4E1A-8B7C-14891016EC67}" type="presParOf" srcId="{5718CDEE-52B7-403C-A421-6A68840812F6}" destId="{69068280-E095-4E97-90D8-8A76C979918F}" srcOrd="1" destOrd="0" presId="urn:microsoft.com/office/officeart/2005/8/layout/pyramid3"/>
    <dgm:cxn modelId="{9B79B16C-A792-4720-B4EA-A8C7FC807BA5}" type="presParOf" srcId="{EB945BD5-4E26-47DF-9259-532142206498}" destId="{7C5D75FF-C31E-4293-ABB0-82B3153A1DF3}" srcOrd="2" destOrd="0" presId="urn:microsoft.com/office/officeart/2005/8/layout/pyramid3"/>
    <dgm:cxn modelId="{B7EC5AF7-49FF-4ABF-8C08-1C5EF9C49D73}" type="presParOf" srcId="{7C5D75FF-C31E-4293-ABB0-82B3153A1DF3}" destId="{9D05E2E4-72F2-49FE-86D1-6A2461C59525}" srcOrd="0" destOrd="0" presId="urn:microsoft.com/office/officeart/2005/8/layout/pyramid3"/>
    <dgm:cxn modelId="{A11319C7-9A03-495A-BDE8-D329E4FA4390}" type="presParOf" srcId="{7C5D75FF-C31E-4293-ABB0-82B3153A1DF3}" destId="{F4CF6E89-8AD5-4116-9B67-02B591AEEB10}" srcOrd="1" destOrd="0" presId="urn:microsoft.com/office/officeart/2005/8/layout/pyramid3"/>
    <dgm:cxn modelId="{044A45D1-97BA-4B27-A81E-2A02E252508F}" type="presParOf" srcId="{EB945BD5-4E26-47DF-9259-532142206498}" destId="{5176E497-F14F-4091-A608-E63CA5959D31}" srcOrd="3" destOrd="0" presId="urn:microsoft.com/office/officeart/2005/8/layout/pyramid3"/>
    <dgm:cxn modelId="{35345A56-3C7A-4470-9AF7-753B9F4A74C7}" type="presParOf" srcId="{5176E497-F14F-4091-A608-E63CA5959D31}" destId="{34E311F7-39EA-4031-9057-A0B644483C8C}" srcOrd="0" destOrd="0" presId="urn:microsoft.com/office/officeart/2005/8/layout/pyramid3"/>
    <dgm:cxn modelId="{A54A3FD2-13DB-45B1-B2FE-8FD59BFEC41E}" type="presParOf" srcId="{5176E497-F14F-4091-A608-E63CA5959D31}" destId="{AE591296-68F8-4FFF-82CF-DD074FB8B0E2}" srcOrd="1" destOrd="0" presId="urn:microsoft.com/office/officeart/2005/8/layout/pyramid3"/>
    <dgm:cxn modelId="{15F5FFC0-696B-4B68-B1D3-25534324875E}" type="presParOf" srcId="{EB945BD5-4E26-47DF-9259-532142206498}" destId="{7C812D0B-7305-4D2D-82BF-86B5BD5EE484}" srcOrd="4" destOrd="0" presId="urn:microsoft.com/office/officeart/2005/8/layout/pyramid3"/>
    <dgm:cxn modelId="{BC0851C0-8A24-4F63-AB3B-810A3C5E613E}" type="presParOf" srcId="{7C812D0B-7305-4D2D-82BF-86B5BD5EE484}" destId="{9E2EF84F-59E0-43E3-AFEC-F5B80B29D221}" srcOrd="0" destOrd="0" presId="urn:microsoft.com/office/officeart/2005/8/layout/pyramid3"/>
    <dgm:cxn modelId="{8C76BD6F-3250-4009-ACCA-A0BAF5B1856E}" type="presParOf" srcId="{7C812D0B-7305-4D2D-82BF-86B5BD5EE484}" destId="{C379729C-C19C-4AE1-B94E-27459F923E9E}" srcOrd="1" destOrd="0" presId="urn:microsoft.com/office/officeart/2005/8/layout/pyramid3"/>
    <dgm:cxn modelId="{CE7BD7EA-8091-4E9E-BE5F-C999D95852B3}" type="presParOf" srcId="{EB945BD5-4E26-47DF-9259-532142206498}" destId="{2F343D4D-1183-44E1-A6BB-C78C0CEDD561}" srcOrd="5" destOrd="0" presId="urn:microsoft.com/office/officeart/2005/8/layout/pyramid3"/>
    <dgm:cxn modelId="{B4D083D3-BC3B-47AA-A4A7-F4A66E536A4C}" type="presParOf" srcId="{2F343D4D-1183-44E1-A6BB-C78C0CEDD561}" destId="{4CF5A649-0A0C-425F-BAD7-D9D404175AD2}" srcOrd="0" destOrd="0" presId="urn:microsoft.com/office/officeart/2005/8/layout/pyramid3"/>
    <dgm:cxn modelId="{9C5C751B-7DF2-4C75-8A44-98E03949CF56}" type="presParOf" srcId="{2F343D4D-1183-44E1-A6BB-C78C0CEDD561}" destId="{52CDE6D6-DAD9-4126-BA9B-E4CD196F270F}"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6E677A-05C1-406F-B555-11524E580A60}" type="doc">
      <dgm:prSet loTypeId="urn:microsoft.com/office/officeart/2005/8/layout/pyramid3" loCatId="pyramid" qsTypeId="urn:microsoft.com/office/officeart/2005/8/quickstyle/simple3" qsCatId="simple" csTypeId="urn:microsoft.com/office/officeart/2005/8/colors/colorful2" csCatId="colorful" phldr="1"/>
      <dgm:spPr/>
    </dgm:pt>
    <dgm:pt modelId="{8C8B44C2-160A-449E-85D8-30C9967CCCAE}">
      <dgm:prSet phldrT="[Metin]" custT="1"/>
      <dgm:spPr/>
      <dgm:t>
        <a:bodyPr/>
        <a:lstStyle/>
        <a:p>
          <a:r>
            <a:rPr lang="tr-TR" sz="1600" dirty="0" smtClean="0">
              <a:latin typeface="Palatino Linotype" panose="02040502050505030304" pitchFamily="18" charset="0"/>
            </a:rPr>
            <a:t>6. Değerlendirme</a:t>
          </a:r>
          <a:endParaRPr lang="tr-TR" sz="1600" dirty="0">
            <a:latin typeface="Palatino Linotype" panose="02040502050505030304" pitchFamily="18" charset="0"/>
          </a:endParaRPr>
        </a:p>
      </dgm:t>
    </dgm:pt>
    <dgm:pt modelId="{0CBC1F4B-DF59-40A5-B8EA-26AFDC6CE1CF}" type="parTrans" cxnId="{B7CDD6A4-C103-4A69-8719-10D7DB4383A9}">
      <dgm:prSet/>
      <dgm:spPr/>
      <dgm:t>
        <a:bodyPr/>
        <a:lstStyle/>
        <a:p>
          <a:endParaRPr lang="tr-TR" sz="1600">
            <a:solidFill>
              <a:srgbClr val="002060"/>
            </a:solidFill>
            <a:latin typeface="Comic Sans MS" pitchFamily="66" charset="0"/>
          </a:endParaRPr>
        </a:p>
      </dgm:t>
    </dgm:pt>
    <dgm:pt modelId="{52A465A0-3C28-4D94-B870-9BD777D3872E}" type="sibTrans" cxnId="{B7CDD6A4-C103-4A69-8719-10D7DB4383A9}">
      <dgm:prSet/>
      <dgm:spPr/>
      <dgm:t>
        <a:bodyPr/>
        <a:lstStyle/>
        <a:p>
          <a:endParaRPr lang="tr-TR" sz="1600">
            <a:solidFill>
              <a:srgbClr val="002060"/>
            </a:solidFill>
            <a:latin typeface="Comic Sans MS" pitchFamily="66" charset="0"/>
          </a:endParaRPr>
        </a:p>
      </dgm:t>
    </dgm:pt>
    <dgm:pt modelId="{3450094D-7852-428E-ACCE-160348D1D71E}">
      <dgm:prSet phldrT="[Metin]" custT="1"/>
      <dgm:spPr/>
      <dgm:t>
        <a:bodyPr/>
        <a:lstStyle/>
        <a:p>
          <a:r>
            <a:rPr lang="tr-TR" sz="1600" dirty="0" smtClean="0">
              <a:latin typeface="Palatino Linotype" panose="02040502050505030304" pitchFamily="18" charset="0"/>
            </a:rPr>
            <a:t>5.Sentez Yapma</a:t>
          </a:r>
          <a:endParaRPr lang="tr-TR" sz="1600" dirty="0">
            <a:latin typeface="Palatino Linotype" panose="02040502050505030304" pitchFamily="18" charset="0"/>
          </a:endParaRPr>
        </a:p>
      </dgm:t>
    </dgm:pt>
    <dgm:pt modelId="{9881FFD9-861D-4BC1-8FAF-FFB97EF2DFC0}" type="parTrans" cxnId="{C30AE449-C1C8-4FC0-B090-FE19333678A9}">
      <dgm:prSet/>
      <dgm:spPr/>
      <dgm:t>
        <a:bodyPr/>
        <a:lstStyle/>
        <a:p>
          <a:endParaRPr lang="tr-TR" sz="1600">
            <a:solidFill>
              <a:srgbClr val="002060"/>
            </a:solidFill>
            <a:latin typeface="Comic Sans MS" pitchFamily="66" charset="0"/>
          </a:endParaRPr>
        </a:p>
      </dgm:t>
    </dgm:pt>
    <dgm:pt modelId="{DB9E3156-9B55-4D2C-9C2A-12A086A0D08E}" type="sibTrans" cxnId="{C30AE449-C1C8-4FC0-B090-FE19333678A9}">
      <dgm:prSet/>
      <dgm:spPr/>
      <dgm:t>
        <a:bodyPr/>
        <a:lstStyle/>
        <a:p>
          <a:endParaRPr lang="tr-TR" sz="1600">
            <a:solidFill>
              <a:srgbClr val="002060"/>
            </a:solidFill>
            <a:latin typeface="Comic Sans MS" pitchFamily="66" charset="0"/>
          </a:endParaRPr>
        </a:p>
      </dgm:t>
    </dgm:pt>
    <dgm:pt modelId="{EAA2F17F-D2AF-4374-9EE8-1B4F9CC8FE05}">
      <dgm:prSet phldrT="[Metin]" custT="1"/>
      <dgm:spPr/>
      <dgm:t>
        <a:bodyPr/>
        <a:lstStyle/>
        <a:p>
          <a:r>
            <a:rPr lang="tr-TR" sz="1600" b="0" dirty="0" smtClean="0">
              <a:latin typeface="Palatino Linotype" panose="02040502050505030304" pitchFamily="18" charset="0"/>
            </a:rPr>
            <a:t>1.Bilgi</a:t>
          </a:r>
          <a:endParaRPr lang="tr-TR" sz="1600" b="0" dirty="0">
            <a:latin typeface="Palatino Linotype" panose="02040502050505030304" pitchFamily="18" charset="0"/>
          </a:endParaRPr>
        </a:p>
      </dgm:t>
    </dgm:pt>
    <dgm:pt modelId="{B5843546-903F-4BCD-8C62-9ABC1FDC2D29}" type="parTrans" cxnId="{F3D0AFB9-0D5E-4802-8FFF-9E4FDA766AA0}">
      <dgm:prSet/>
      <dgm:spPr/>
      <dgm:t>
        <a:bodyPr/>
        <a:lstStyle/>
        <a:p>
          <a:endParaRPr lang="tr-TR" sz="1600">
            <a:solidFill>
              <a:srgbClr val="002060"/>
            </a:solidFill>
            <a:latin typeface="Comic Sans MS" pitchFamily="66" charset="0"/>
          </a:endParaRPr>
        </a:p>
      </dgm:t>
    </dgm:pt>
    <dgm:pt modelId="{8AFCDF53-9730-4028-9616-688174C304D8}" type="sibTrans" cxnId="{F3D0AFB9-0D5E-4802-8FFF-9E4FDA766AA0}">
      <dgm:prSet/>
      <dgm:spPr/>
      <dgm:t>
        <a:bodyPr/>
        <a:lstStyle/>
        <a:p>
          <a:endParaRPr lang="tr-TR" sz="1600">
            <a:solidFill>
              <a:srgbClr val="002060"/>
            </a:solidFill>
            <a:latin typeface="Comic Sans MS" pitchFamily="66" charset="0"/>
          </a:endParaRPr>
        </a:p>
      </dgm:t>
    </dgm:pt>
    <dgm:pt modelId="{7F54F0DE-2B30-4C1B-9CD9-1AA07DE7B924}">
      <dgm:prSet custT="1"/>
      <dgm:spPr/>
      <dgm:t>
        <a:bodyPr/>
        <a:lstStyle/>
        <a:p>
          <a:r>
            <a:rPr lang="tr-TR" sz="1600" b="1" dirty="0" smtClean="0">
              <a:latin typeface="Palatino Linotype" panose="02040502050505030304" pitchFamily="18" charset="0"/>
            </a:rPr>
            <a:t>4.Analiz Yapma</a:t>
          </a:r>
          <a:endParaRPr lang="tr-TR" sz="1600" b="1" dirty="0">
            <a:latin typeface="Palatino Linotype" panose="02040502050505030304" pitchFamily="18" charset="0"/>
          </a:endParaRPr>
        </a:p>
      </dgm:t>
    </dgm:pt>
    <dgm:pt modelId="{94992C82-4172-4D6A-9244-3F91945A24D8}" type="parTrans" cxnId="{C7A02B6F-59E9-475A-8ADA-DF762BFE656F}">
      <dgm:prSet/>
      <dgm:spPr/>
      <dgm:t>
        <a:bodyPr/>
        <a:lstStyle/>
        <a:p>
          <a:endParaRPr lang="tr-TR" sz="1600">
            <a:solidFill>
              <a:srgbClr val="002060"/>
            </a:solidFill>
            <a:latin typeface="Comic Sans MS" pitchFamily="66" charset="0"/>
          </a:endParaRPr>
        </a:p>
      </dgm:t>
    </dgm:pt>
    <dgm:pt modelId="{B4B113A3-EAB9-42E8-8FB0-38337EFE0264}" type="sibTrans" cxnId="{C7A02B6F-59E9-475A-8ADA-DF762BFE656F}">
      <dgm:prSet/>
      <dgm:spPr/>
      <dgm:t>
        <a:bodyPr/>
        <a:lstStyle/>
        <a:p>
          <a:endParaRPr lang="tr-TR" sz="1600">
            <a:solidFill>
              <a:srgbClr val="002060"/>
            </a:solidFill>
            <a:latin typeface="Comic Sans MS" pitchFamily="66" charset="0"/>
          </a:endParaRPr>
        </a:p>
      </dgm:t>
    </dgm:pt>
    <dgm:pt modelId="{35529D7E-D433-480B-93CE-342E9A9F2D67}">
      <dgm:prSet custT="1"/>
      <dgm:spPr/>
      <dgm:t>
        <a:bodyPr/>
        <a:lstStyle/>
        <a:p>
          <a:r>
            <a:rPr lang="tr-TR" sz="1600" b="0" dirty="0" smtClean="0">
              <a:latin typeface="Palatino Linotype" panose="02040502050505030304" pitchFamily="18" charset="0"/>
            </a:rPr>
            <a:t>3.Uygulama</a:t>
          </a:r>
          <a:endParaRPr lang="tr-TR" sz="1600" b="0" dirty="0">
            <a:latin typeface="Palatino Linotype" panose="02040502050505030304" pitchFamily="18" charset="0"/>
          </a:endParaRPr>
        </a:p>
      </dgm:t>
    </dgm:pt>
    <dgm:pt modelId="{2F5E2D04-FBEE-452E-A2D3-13BC59E50063}" type="parTrans" cxnId="{C4CE639F-4728-4B69-8678-688D62A80C5A}">
      <dgm:prSet/>
      <dgm:spPr/>
      <dgm:t>
        <a:bodyPr/>
        <a:lstStyle/>
        <a:p>
          <a:endParaRPr lang="tr-TR" sz="1600">
            <a:solidFill>
              <a:srgbClr val="002060"/>
            </a:solidFill>
            <a:latin typeface="Comic Sans MS" pitchFamily="66" charset="0"/>
          </a:endParaRPr>
        </a:p>
      </dgm:t>
    </dgm:pt>
    <dgm:pt modelId="{EDB88E96-FE4C-4D68-ACEE-EA1801BB75A7}" type="sibTrans" cxnId="{C4CE639F-4728-4B69-8678-688D62A80C5A}">
      <dgm:prSet/>
      <dgm:spPr/>
      <dgm:t>
        <a:bodyPr/>
        <a:lstStyle/>
        <a:p>
          <a:endParaRPr lang="tr-TR" sz="1600">
            <a:solidFill>
              <a:srgbClr val="002060"/>
            </a:solidFill>
            <a:latin typeface="Comic Sans MS" pitchFamily="66" charset="0"/>
          </a:endParaRPr>
        </a:p>
      </dgm:t>
    </dgm:pt>
    <dgm:pt modelId="{AB607988-2694-41E1-8D6E-B3B5C68934F8}">
      <dgm:prSet custT="1"/>
      <dgm:spPr/>
      <dgm:t>
        <a:bodyPr/>
        <a:lstStyle/>
        <a:p>
          <a:r>
            <a:rPr lang="tr-TR" sz="1600" b="0" dirty="0" smtClean="0">
              <a:latin typeface="Palatino Linotype" panose="02040502050505030304" pitchFamily="18" charset="0"/>
            </a:rPr>
            <a:t>2.Kavrama</a:t>
          </a:r>
          <a:endParaRPr lang="tr-TR" sz="1600" b="0" dirty="0">
            <a:latin typeface="Palatino Linotype" panose="02040502050505030304" pitchFamily="18" charset="0"/>
          </a:endParaRPr>
        </a:p>
      </dgm:t>
    </dgm:pt>
    <dgm:pt modelId="{91B27B5C-CFF6-451F-B979-BFB655FC2AAC}" type="parTrans" cxnId="{9E288DD1-798F-4C88-8368-EFCB924C81C2}">
      <dgm:prSet/>
      <dgm:spPr/>
      <dgm:t>
        <a:bodyPr/>
        <a:lstStyle/>
        <a:p>
          <a:endParaRPr lang="tr-TR" sz="1600">
            <a:solidFill>
              <a:srgbClr val="002060"/>
            </a:solidFill>
            <a:latin typeface="Comic Sans MS" pitchFamily="66" charset="0"/>
          </a:endParaRPr>
        </a:p>
      </dgm:t>
    </dgm:pt>
    <dgm:pt modelId="{B706614E-6A72-4E45-BDD7-75E1A5D58FE2}" type="sibTrans" cxnId="{9E288DD1-798F-4C88-8368-EFCB924C81C2}">
      <dgm:prSet/>
      <dgm:spPr/>
      <dgm:t>
        <a:bodyPr/>
        <a:lstStyle/>
        <a:p>
          <a:endParaRPr lang="tr-TR" sz="1600">
            <a:solidFill>
              <a:srgbClr val="002060"/>
            </a:solidFill>
            <a:latin typeface="Comic Sans MS" pitchFamily="66" charset="0"/>
          </a:endParaRPr>
        </a:p>
      </dgm:t>
    </dgm:pt>
    <dgm:pt modelId="{EB945BD5-4E26-47DF-9259-532142206498}" type="pres">
      <dgm:prSet presAssocID="{836E677A-05C1-406F-B555-11524E580A60}" presName="Name0" presStyleCnt="0">
        <dgm:presLayoutVars>
          <dgm:dir/>
          <dgm:animLvl val="lvl"/>
          <dgm:resizeHandles val="exact"/>
        </dgm:presLayoutVars>
      </dgm:prSet>
      <dgm:spPr/>
    </dgm:pt>
    <dgm:pt modelId="{C2237F09-9F45-492D-B96A-E67543C96356}" type="pres">
      <dgm:prSet presAssocID="{8C8B44C2-160A-449E-85D8-30C9967CCCAE}" presName="Name8" presStyleCnt="0"/>
      <dgm:spPr/>
    </dgm:pt>
    <dgm:pt modelId="{96740A85-459D-40E3-B021-4A033E8D2C47}" type="pres">
      <dgm:prSet presAssocID="{8C8B44C2-160A-449E-85D8-30C9967CCCAE}" presName="level" presStyleLbl="node1" presStyleIdx="0" presStyleCnt="6">
        <dgm:presLayoutVars>
          <dgm:chMax val="1"/>
          <dgm:bulletEnabled val="1"/>
        </dgm:presLayoutVars>
      </dgm:prSet>
      <dgm:spPr/>
      <dgm:t>
        <a:bodyPr/>
        <a:lstStyle/>
        <a:p>
          <a:endParaRPr lang="tr-TR"/>
        </a:p>
      </dgm:t>
    </dgm:pt>
    <dgm:pt modelId="{61543E9C-BA0F-41B1-8D83-EAD860C4DC38}" type="pres">
      <dgm:prSet presAssocID="{8C8B44C2-160A-449E-85D8-30C9967CCCAE}" presName="levelTx" presStyleLbl="revTx" presStyleIdx="0" presStyleCnt="0">
        <dgm:presLayoutVars>
          <dgm:chMax val="1"/>
          <dgm:bulletEnabled val="1"/>
        </dgm:presLayoutVars>
      </dgm:prSet>
      <dgm:spPr/>
      <dgm:t>
        <a:bodyPr/>
        <a:lstStyle/>
        <a:p>
          <a:endParaRPr lang="tr-TR"/>
        </a:p>
      </dgm:t>
    </dgm:pt>
    <dgm:pt modelId="{5718CDEE-52B7-403C-A421-6A68840812F6}" type="pres">
      <dgm:prSet presAssocID="{3450094D-7852-428E-ACCE-160348D1D71E}" presName="Name8" presStyleCnt="0"/>
      <dgm:spPr/>
    </dgm:pt>
    <dgm:pt modelId="{AD1E5582-37D4-414D-80D8-730B19DFCADA}" type="pres">
      <dgm:prSet presAssocID="{3450094D-7852-428E-ACCE-160348D1D71E}" presName="level" presStyleLbl="node1" presStyleIdx="1" presStyleCnt="6">
        <dgm:presLayoutVars>
          <dgm:chMax val="1"/>
          <dgm:bulletEnabled val="1"/>
        </dgm:presLayoutVars>
      </dgm:prSet>
      <dgm:spPr/>
      <dgm:t>
        <a:bodyPr/>
        <a:lstStyle/>
        <a:p>
          <a:endParaRPr lang="tr-TR"/>
        </a:p>
      </dgm:t>
    </dgm:pt>
    <dgm:pt modelId="{69068280-E095-4E97-90D8-8A76C979918F}" type="pres">
      <dgm:prSet presAssocID="{3450094D-7852-428E-ACCE-160348D1D71E}" presName="levelTx" presStyleLbl="revTx" presStyleIdx="0" presStyleCnt="0">
        <dgm:presLayoutVars>
          <dgm:chMax val="1"/>
          <dgm:bulletEnabled val="1"/>
        </dgm:presLayoutVars>
      </dgm:prSet>
      <dgm:spPr/>
      <dgm:t>
        <a:bodyPr/>
        <a:lstStyle/>
        <a:p>
          <a:endParaRPr lang="tr-TR"/>
        </a:p>
      </dgm:t>
    </dgm:pt>
    <dgm:pt modelId="{7C5D75FF-C31E-4293-ABB0-82B3153A1DF3}" type="pres">
      <dgm:prSet presAssocID="{7F54F0DE-2B30-4C1B-9CD9-1AA07DE7B924}" presName="Name8" presStyleCnt="0"/>
      <dgm:spPr/>
    </dgm:pt>
    <dgm:pt modelId="{9D05E2E4-72F2-49FE-86D1-6A2461C59525}" type="pres">
      <dgm:prSet presAssocID="{7F54F0DE-2B30-4C1B-9CD9-1AA07DE7B924}" presName="level" presStyleLbl="node1" presStyleIdx="2" presStyleCnt="6">
        <dgm:presLayoutVars>
          <dgm:chMax val="1"/>
          <dgm:bulletEnabled val="1"/>
        </dgm:presLayoutVars>
      </dgm:prSet>
      <dgm:spPr/>
      <dgm:t>
        <a:bodyPr/>
        <a:lstStyle/>
        <a:p>
          <a:endParaRPr lang="tr-TR"/>
        </a:p>
      </dgm:t>
    </dgm:pt>
    <dgm:pt modelId="{F4CF6E89-8AD5-4116-9B67-02B591AEEB10}" type="pres">
      <dgm:prSet presAssocID="{7F54F0DE-2B30-4C1B-9CD9-1AA07DE7B924}" presName="levelTx" presStyleLbl="revTx" presStyleIdx="0" presStyleCnt="0">
        <dgm:presLayoutVars>
          <dgm:chMax val="1"/>
          <dgm:bulletEnabled val="1"/>
        </dgm:presLayoutVars>
      </dgm:prSet>
      <dgm:spPr/>
      <dgm:t>
        <a:bodyPr/>
        <a:lstStyle/>
        <a:p>
          <a:endParaRPr lang="tr-TR"/>
        </a:p>
      </dgm:t>
    </dgm:pt>
    <dgm:pt modelId="{5176E497-F14F-4091-A608-E63CA5959D31}" type="pres">
      <dgm:prSet presAssocID="{35529D7E-D433-480B-93CE-342E9A9F2D67}" presName="Name8" presStyleCnt="0"/>
      <dgm:spPr/>
    </dgm:pt>
    <dgm:pt modelId="{34E311F7-39EA-4031-9057-A0B644483C8C}" type="pres">
      <dgm:prSet presAssocID="{35529D7E-D433-480B-93CE-342E9A9F2D67}" presName="level" presStyleLbl="node1" presStyleIdx="3" presStyleCnt="6">
        <dgm:presLayoutVars>
          <dgm:chMax val="1"/>
          <dgm:bulletEnabled val="1"/>
        </dgm:presLayoutVars>
      </dgm:prSet>
      <dgm:spPr/>
      <dgm:t>
        <a:bodyPr/>
        <a:lstStyle/>
        <a:p>
          <a:endParaRPr lang="tr-TR"/>
        </a:p>
      </dgm:t>
    </dgm:pt>
    <dgm:pt modelId="{AE591296-68F8-4FFF-82CF-DD074FB8B0E2}" type="pres">
      <dgm:prSet presAssocID="{35529D7E-D433-480B-93CE-342E9A9F2D67}" presName="levelTx" presStyleLbl="revTx" presStyleIdx="0" presStyleCnt="0">
        <dgm:presLayoutVars>
          <dgm:chMax val="1"/>
          <dgm:bulletEnabled val="1"/>
        </dgm:presLayoutVars>
      </dgm:prSet>
      <dgm:spPr/>
      <dgm:t>
        <a:bodyPr/>
        <a:lstStyle/>
        <a:p>
          <a:endParaRPr lang="tr-TR"/>
        </a:p>
      </dgm:t>
    </dgm:pt>
    <dgm:pt modelId="{7C812D0B-7305-4D2D-82BF-86B5BD5EE484}" type="pres">
      <dgm:prSet presAssocID="{AB607988-2694-41E1-8D6E-B3B5C68934F8}" presName="Name8" presStyleCnt="0"/>
      <dgm:spPr/>
    </dgm:pt>
    <dgm:pt modelId="{9E2EF84F-59E0-43E3-AFEC-F5B80B29D221}" type="pres">
      <dgm:prSet presAssocID="{AB607988-2694-41E1-8D6E-B3B5C68934F8}" presName="level" presStyleLbl="node1" presStyleIdx="4" presStyleCnt="6">
        <dgm:presLayoutVars>
          <dgm:chMax val="1"/>
          <dgm:bulletEnabled val="1"/>
        </dgm:presLayoutVars>
      </dgm:prSet>
      <dgm:spPr/>
      <dgm:t>
        <a:bodyPr/>
        <a:lstStyle/>
        <a:p>
          <a:endParaRPr lang="tr-TR"/>
        </a:p>
      </dgm:t>
    </dgm:pt>
    <dgm:pt modelId="{C379729C-C19C-4AE1-B94E-27459F923E9E}" type="pres">
      <dgm:prSet presAssocID="{AB607988-2694-41E1-8D6E-B3B5C68934F8}" presName="levelTx" presStyleLbl="revTx" presStyleIdx="0" presStyleCnt="0">
        <dgm:presLayoutVars>
          <dgm:chMax val="1"/>
          <dgm:bulletEnabled val="1"/>
        </dgm:presLayoutVars>
      </dgm:prSet>
      <dgm:spPr/>
      <dgm:t>
        <a:bodyPr/>
        <a:lstStyle/>
        <a:p>
          <a:endParaRPr lang="tr-TR"/>
        </a:p>
      </dgm:t>
    </dgm:pt>
    <dgm:pt modelId="{2F343D4D-1183-44E1-A6BB-C78C0CEDD561}" type="pres">
      <dgm:prSet presAssocID="{EAA2F17F-D2AF-4374-9EE8-1B4F9CC8FE05}" presName="Name8" presStyleCnt="0"/>
      <dgm:spPr/>
    </dgm:pt>
    <dgm:pt modelId="{4CF5A649-0A0C-425F-BAD7-D9D404175AD2}" type="pres">
      <dgm:prSet presAssocID="{EAA2F17F-D2AF-4374-9EE8-1B4F9CC8FE05}" presName="level" presStyleLbl="node1" presStyleIdx="5" presStyleCnt="6">
        <dgm:presLayoutVars>
          <dgm:chMax val="1"/>
          <dgm:bulletEnabled val="1"/>
        </dgm:presLayoutVars>
      </dgm:prSet>
      <dgm:spPr/>
      <dgm:t>
        <a:bodyPr/>
        <a:lstStyle/>
        <a:p>
          <a:endParaRPr lang="tr-TR"/>
        </a:p>
      </dgm:t>
    </dgm:pt>
    <dgm:pt modelId="{52CDE6D6-DAD9-4126-BA9B-E4CD196F270F}" type="pres">
      <dgm:prSet presAssocID="{EAA2F17F-D2AF-4374-9EE8-1B4F9CC8FE05}" presName="levelTx" presStyleLbl="revTx" presStyleIdx="0" presStyleCnt="0">
        <dgm:presLayoutVars>
          <dgm:chMax val="1"/>
          <dgm:bulletEnabled val="1"/>
        </dgm:presLayoutVars>
      </dgm:prSet>
      <dgm:spPr/>
      <dgm:t>
        <a:bodyPr/>
        <a:lstStyle/>
        <a:p>
          <a:endParaRPr lang="tr-TR"/>
        </a:p>
      </dgm:t>
    </dgm:pt>
  </dgm:ptLst>
  <dgm:cxnLst>
    <dgm:cxn modelId="{5E69360B-7BD3-4716-9A5E-944C1169E3CC}" type="presOf" srcId="{EAA2F17F-D2AF-4374-9EE8-1B4F9CC8FE05}" destId="{52CDE6D6-DAD9-4126-BA9B-E4CD196F270F}" srcOrd="1" destOrd="0" presId="urn:microsoft.com/office/officeart/2005/8/layout/pyramid3"/>
    <dgm:cxn modelId="{DA51972E-6D44-41F6-B513-FA3A095979AE}" type="presOf" srcId="{35529D7E-D433-480B-93CE-342E9A9F2D67}" destId="{AE591296-68F8-4FFF-82CF-DD074FB8B0E2}" srcOrd="1" destOrd="0" presId="urn:microsoft.com/office/officeart/2005/8/layout/pyramid3"/>
    <dgm:cxn modelId="{6C671CD8-D75F-45BE-949C-F7D642DE2E35}" type="presOf" srcId="{7F54F0DE-2B30-4C1B-9CD9-1AA07DE7B924}" destId="{9D05E2E4-72F2-49FE-86D1-6A2461C59525}" srcOrd="0" destOrd="0" presId="urn:microsoft.com/office/officeart/2005/8/layout/pyramid3"/>
    <dgm:cxn modelId="{F3D0AFB9-0D5E-4802-8FFF-9E4FDA766AA0}" srcId="{836E677A-05C1-406F-B555-11524E580A60}" destId="{EAA2F17F-D2AF-4374-9EE8-1B4F9CC8FE05}" srcOrd="5" destOrd="0" parTransId="{B5843546-903F-4BCD-8C62-9ABC1FDC2D29}" sibTransId="{8AFCDF53-9730-4028-9616-688174C304D8}"/>
    <dgm:cxn modelId="{13FB0E32-76DC-458D-873B-C3BF2E2D8167}" type="presOf" srcId="{EAA2F17F-D2AF-4374-9EE8-1B4F9CC8FE05}" destId="{4CF5A649-0A0C-425F-BAD7-D9D404175AD2}" srcOrd="0" destOrd="0" presId="urn:microsoft.com/office/officeart/2005/8/layout/pyramid3"/>
    <dgm:cxn modelId="{2AF9E84F-0751-4EE8-8FB1-71020D32A709}" type="presOf" srcId="{3450094D-7852-428E-ACCE-160348D1D71E}" destId="{69068280-E095-4E97-90D8-8A76C979918F}" srcOrd="1" destOrd="0" presId="urn:microsoft.com/office/officeart/2005/8/layout/pyramid3"/>
    <dgm:cxn modelId="{C7A02B6F-59E9-475A-8ADA-DF762BFE656F}" srcId="{836E677A-05C1-406F-B555-11524E580A60}" destId="{7F54F0DE-2B30-4C1B-9CD9-1AA07DE7B924}" srcOrd="2" destOrd="0" parTransId="{94992C82-4172-4D6A-9244-3F91945A24D8}" sibTransId="{B4B113A3-EAB9-42E8-8FB0-38337EFE0264}"/>
    <dgm:cxn modelId="{4A6FDA2C-2733-4465-B32E-D7F042C8D973}" type="presOf" srcId="{35529D7E-D433-480B-93CE-342E9A9F2D67}" destId="{34E311F7-39EA-4031-9057-A0B644483C8C}" srcOrd="0" destOrd="0" presId="urn:microsoft.com/office/officeart/2005/8/layout/pyramid3"/>
    <dgm:cxn modelId="{B78E5083-7A51-410E-B9F8-271CE908B453}" type="presOf" srcId="{AB607988-2694-41E1-8D6E-B3B5C68934F8}" destId="{9E2EF84F-59E0-43E3-AFEC-F5B80B29D221}" srcOrd="0" destOrd="0" presId="urn:microsoft.com/office/officeart/2005/8/layout/pyramid3"/>
    <dgm:cxn modelId="{9E288DD1-798F-4C88-8368-EFCB924C81C2}" srcId="{836E677A-05C1-406F-B555-11524E580A60}" destId="{AB607988-2694-41E1-8D6E-B3B5C68934F8}" srcOrd="4" destOrd="0" parTransId="{91B27B5C-CFF6-451F-B979-BFB655FC2AAC}" sibTransId="{B706614E-6A72-4E45-BDD7-75E1A5D58FE2}"/>
    <dgm:cxn modelId="{E353ADB4-0BA9-4F58-B189-C7CCA12A6340}" type="presOf" srcId="{3450094D-7852-428E-ACCE-160348D1D71E}" destId="{AD1E5582-37D4-414D-80D8-730B19DFCADA}" srcOrd="0" destOrd="0" presId="urn:microsoft.com/office/officeart/2005/8/layout/pyramid3"/>
    <dgm:cxn modelId="{5290146D-6DB9-4B7B-9D12-427668170835}" type="presOf" srcId="{836E677A-05C1-406F-B555-11524E580A60}" destId="{EB945BD5-4E26-47DF-9259-532142206498}" srcOrd="0" destOrd="0" presId="urn:microsoft.com/office/officeart/2005/8/layout/pyramid3"/>
    <dgm:cxn modelId="{C30AE449-C1C8-4FC0-B090-FE19333678A9}" srcId="{836E677A-05C1-406F-B555-11524E580A60}" destId="{3450094D-7852-428E-ACCE-160348D1D71E}" srcOrd="1" destOrd="0" parTransId="{9881FFD9-861D-4BC1-8FAF-FFB97EF2DFC0}" sibTransId="{DB9E3156-9B55-4D2C-9C2A-12A086A0D08E}"/>
    <dgm:cxn modelId="{C4CE639F-4728-4B69-8678-688D62A80C5A}" srcId="{836E677A-05C1-406F-B555-11524E580A60}" destId="{35529D7E-D433-480B-93CE-342E9A9F2D67}" srcOrd="3" destOrd="0" parTransId="{2F5E2D04-FBEE-452E-A2D3-13BC59E50063}" sibTransId="{EDB88E96-FE4C-4D68-ACEE-EA1801BB75A7}"/>
    <dgm:cxn modelId="{5F4F21CB-959C-4993-8932-7D73FEC87750}" type="presOf" srcId="{8C8B44C2-160A-449E-85D8-30C9967CCCAE}" destId="{96740A85-459D-40E3-B021-4A033E8D2C47}" srcOrd="0" destOrd="0" presId="urn:microsoft.com/office/officeart/2005/8/layout/pyramid3"/>
    <dgm:cxn modelId="{B7CDD6A4-C103-4A69-8719-10D7DB4383A9}" srcId="{836E677A-05C1-406F-B555-11524E580A60}" destId="{8C8B44C2-160A-449E-85D8-30C9967CCCAE}" srcOrd="0" destOrd="0" parTransId="{0CBC1F4B-DF59-40A5-B8EA-26AFDC6CE1CF}" sibTransId="{52A465A0-3C28-4D94-B870-9BD777D3872E}"/>
    <dgm:cxn modelId="{53B79765-3678-4B96-848C-FA510617B2BD}" type="presOf" srcId="{AB607988-2694-41E1-8D6E-B3B5C68934F8}" destId="{C379729C-C19C-4AE1-B94E-27459F923E9E}" srcOrd="1" destOrd="0" presId="urn:microsoft.com/office/officeart/2005/8/layout/pyramid3"/>
    <dgm:cxn modelId="{7646D7E6-0DDE-4337-AEA4-34A0582926CD}" type="presOf" srcId="{8C8B44C2-160A-449E-85D8-30C9967CCCAE}" destId="{61543E9C-BA0F-41B1-8D83-EAD860C4DC38}" srcOrd="1" destOrd="0" presId="urn:microsoft.com/office/officeart/2005/8/layout/pyramid3"/>
    <dgm:cxn modelId="{C8A62339-E8BC-4B79-890D-6B3CFDC0996F}" type="presOf" srcId="{7F54F0DE-2B30-4C1B-9CD9-1AA07DE7B924}" destId="{F4CF6E89-8AD5-4116-9B67-02B591AEEB10}" srcOrd="1" destOrd="0" presId="urn:microsoft.com/office/officeart/2005/8/layout/pyramid3"/>
    <dgm:cxn modelId="{2F4BBD41-6085-4699-86BC-C747920BB297}" type="presParOf" srcId="{EB945BD5-4E26-47DF-9259-532142206498}" destId="{C2237F09-9F45-492D-B96A-E67543C96356}" srcOrd="0" destOrd="0" presId="urn:microsoft.com/office/officeart/2005/8/layout/pyramid3"/>
    <dgm:cxn modelId="{347304FF-3F5F-4F72-AF3D-C7F0433338B6}" type="presParOf" srcId="{C2237F09-9F45-492D-B96A-E67543C96356}" destId="{96740A85-459D-40E3-B021-4A033E8D2C47}" srcOrd="0" destOrd="0" presId="urn:microsoft.com/office/officeart/2005/8/layout/pyramid3"/>
    <dgm:cxn modelId="{4124A11D-793A-4D07-ADF6-B9EEFAC8D91D}" type="presParOf" srcId="{C2237F09-9F45-492D-B96A-E67543C96356}" destId="{61543E9C-BA0F-41B1-8D83-EAD860C4DC38}" srcOrd="1" destOrd="0" presId="urn:microsoft.com/office/officeart/2005/8/layout/pyramid3"/>
    <dgm:cxn modelId="{9A100CD7-BDE7-41A9-B2A3-C97AAFBD180E}" type="presParOf" srcId="{EB945BD5-4E26-47DF-9259-532142206498}" destId="{5718CDEE-52B7-403C-A421-6A68840812F6}" srcOrd="1" destOrd="0" presId="urn:microsoft.com/office/officeart/2005/8/layout/pyramid3"/>
    <dgm:cxn modelId="{BC10C03B-DDB7-4746-9FA7-CC581076D1AF}" type="presParOf" srcId="{5718CDEE-52B7-403C-A421-6A68840812F6}" destId="{AD1E5582-37D4-414D-80D8-730B19DFCADA}" srcOrd="0" destOrd="0" presId="urn:microsoft.com/office/officeart/2005/8/layout/pyramid3"/>
    <dgm:cxn modelId="{9287124E-6F3E-4B5A-A863-438D51DD2645}" type="presParOf" srcId="{5718CDEE-52B7-403C-A421-6A68840812F6}" destId="{69068280-E095-4E97-90D8-8A76C979918F}" srcOrd="1" destOrd="0" presId="urn:microsoft.com/office/officeart/2005/8/layout/pyramid3"/>
    <dgm:cxn modelId="{7CA30B25-0C3C-46E8-89B0-A25E01081261}" type="presParOf" srcId="{EB945BD5-4E26-47DF-9259-532142206498}" destId="{7C5D75FF-C31E-4293-ABB0-82B3153A1DF3}" srcOrd="2" destOrd="0" presId="urn:microsoft.com/office/officeart/2005/8/layout/pyramid3"/>
    <dgm:cxn modelId="{0FED3431-B266-410A-A464-4B0706512A33}" type="presParOf" srcId="{7C5D75FF-C31E-4293-ABB0-82B3153A1DF3}" destId="{9D05E2E4-72F2-49FE-86D1-6A2461C59525}" srcOrd="0" destOrd="0" presId="urn:microsoft.com/office/officeart/2005/8/layout/pyramid3"/>
    <dgm:cxn modelId="{BD820F66-D1E2-4018-9C51-D44C62B19FC2}" type="presParOf" srcId="{7C5D75FF-C31E-4293-ABB0-82B3153A1DF3}" destId="{F4CF6E89-8AD5-4116-9B67-02B591AEEB10}" srcOrd="1" destOrd="0" presId="urn:microsoft.com/office/officeart/2005/8/layout/pyramid3"/>
    <dgm:cxn modelId="{697C366B-D215-4A6A-8603-86D3C39FB453}" type="presParOf" srcId="{EB945BD5-4E26-47DF-9259-532142206498}" destId="{5176E497-F14F-4091-A608-E63CA5959D31}" srcOrd="3" destOrd="0" presId="urn:microsoft.com/office/officeart/2005/8/layout/pyramid3"/>
    <dgm:cxn modelId="{29602B38-5C58-4177-9F78-7115D1A7A4C9}" type="presParOf" srcId="{5176E497-F14F-4091-A608-E63CA5959D31}" destId="{34E311F7-39EA-4031-9057-A0B644483C8C}" srcOrd="0" destOrd="0" presId="urn:microsoft.com/office/officeart/2005/8/layout/pyramid3"/>
    <dgm:cxn modelId="{4DDA6942-EE56-4F53-BBAC-76184F7BBE5F}" type="presParOf" srcId="{5176E497-F14F-4091-A608-E63CA5959D31}" destId="{AE591296-68F8-4FFF-82CF-DD074FB8B0E2}" srcOrd="1" destOrd="0" presId="urn:microsoft.com/office/officeart/2005/8/layout/pyramid3"/>
    <dgm:cxn modelId="{60A1B8AD-1CF1-46BF-9B8D-D9BFF6423229}" type="presParOf" srcId="{EB945BD5-4E26-47DF-9259-532142206498}" destId="{7C812D0B-7305-4D2D-82BF-86B5BD5EE484}" srcOrd="4" destOrd="0" presId="urn:microsoft.com/office/officeart/2005/8/layout/pyramid3"/>
    <dgm:cxn modelId="{3BD1E80F-EF63-4EEA-897B-53C2C351D239}" type="presParOf" srcId="{7C812D0B-7305-4D2D-82BF-86B5BD5EE484}" destId="{9E2EF84F-59E0-43E3-AFEC-F5B80B29D221}" srcOrd="0" destOrd="0" presId="urn:microsoft.com/office/officeart/2005/8/layout/pyramid3"/>
    <dgm:cxn modelId="{B709446E-D434-4640-8A16-A306B573F723}" type="presParOf" srcId="{7C812D0B-7305-4D2D-82BF-86B5BD5EE484}" destId="{C379729C-C19C-4AE1-B94E-27459F923E9E}" srcOrd="1" destOrd="0" presId="urn:microsoft.com/office/officeart/2005/8/layout/pyramid3"/>
    <dgm:cxn modelId="{94A8850D-E5CD-4F88-8450-CF774DE573FF}" type="presParOf" srcId="{EB945BD5-4E26-47DF-9259-532142206498}" destId="{2F343D4D-1183-44E1-A6BB-C78C0CEDD561}" srcOrd="5" destOrd="0" presId="urn:microsoft.com/office/officeart/2005/8/layout/pyramid3"/>
    <dgm:cxn modelId="{F61ADDEF-35FC-4544-8222-C8A04AFCEA2F}" type="presParOf" srcId="{2F343D4D-1183-44E1-A6BB-C78C0CEDD561}" destId="{4CF5A649-0A0C-425F-BAD7-D9D404175AD2}" srcOrd="0" destOrd="0" presId="urn:microsoft.com/office/officeart/2005/8/layout/pyramid3"/>
    <dgm:cxn modelId="{7F044DC7-DFF8-471A-8545-52BAD6BB87CF}" type="presParOf" srcId="{2F343D4D-1183-44E1-A6BB-C78C0CEDD561}" destId="{52CDE6D6-DAD9-4126-BA9B-E4CD196F270F}"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6E677A-05C1-406F-B555-11524E580A60}" type="doc">
      <dgm:prSet loTypeId="urn:microsoft.com/office/officeart/2005/8/layout/pyramid3" loCatId="pyramid" qsTypeId="urn:microsoft.com/office/officeart/2005/8/quickstyle/simple3" qsCatId="simple" csTypeId="urn:microsoft.com/office/officeart/2005/8/colors/colorful2" csCatId="colorful" phldr="1"/>
      <dgm:spPr/>
    </dgm:pt>
    <dgm:pt modelId="{8C8B44C2-160A-449E-85D8-30C9967CCCAE}">
      <dgm:prSet phldrT="[Metin]" custT="1"/>
      <dgm:spPr/>
      <dgm:t>
        <a:bodyPr/>
        <a:lstStyle/>
        <a:p>
          <a:r>
            <a:rPr lang="tr-TR" sz="1600" dirty="0" smtClean="0">
              <a:latin typeface="Palatino Linotype" panose="02040502050505030304" pitchFamily="18" charset="0"/>
            </a:rPr>
            <a:t>6. Değerlendirme</a:t>
          </a:r>
          <a:endParaRPr lang="tr-TR" sz="1600" dirty="0">
            <a:latin typeface="Palatino Linotype" panose="02040502050505030304" pitchFamily="18" charset="0"/>
          </a:endParaRPr>
        </a:p>
      </dgm:t>
    </dgm:pt>
    <dgm:pt modelId="{0CBC1F4B-DF59-40A5-B8EA-26AFDC6CE1CF}" type="parTrans" cxnId="{B7CDD6A4-C103-4A69-8719-10D7DB4383A9}">
      <dgm:prSet/>
      <dgm:spPr/>
      <dgm:t>
        <a:bodyPr/>
        <a:lstStyle/>
        <a:p>
          <a:endParaRPr lang="tr-TR" sz="1600">
            <a:solidFill>
              <a:srgbClr val="002060"/>
            </a:solidFill>
            <a:latin typeface="Comic Sans MS" pitchFamily="66" charset="0"/>
          </a:endParaRPr>
        </a:p>
      </dgm:t>
    </dgm:pt>
    <dgm:pt modelId="{52A465A0-3C28-4D94-B870-9BD777D3872E}" type="sibTrans" cxnId="{B7CDD6A4-C103-4A69-8719-10D7DB4383A9}">
      <dgm:prSet/>
      <dgm:spPr/>
      <dgm:t>
        <a:bodyPr/>
        <a:lstStyle/>
        <a:p>
          <a:endParaRPr lang="tr-TR" sz="1600">
            <a:solidFill>
              <a:srgbClr val="002060"/>
            </a:solidFill>
            <a:latin typeface="Comic Sans MS" pitchFamily="66" charset="0"/>
          </a:endParaRPr>
        </a:p>
      </dgm:t>
    </dgm:pt>
    <dgm:pt modelId="{3450094D-7852-428E-ACCE-160348D1D71E}">
      <dgm:prSet phldrT="[Metin]" custT="1"/>
      <dgm:spPr/>
      <dgm:t>
        <a:bodyPr/>
        <a:lstStyle/>
        <a:p>
          <a:r>
            <a:rPr lang="tr-TR" sz="1600" b="1" dirty="0" smtClean="0">
              <a:latin typeface="Palatino Linotype" panose="02040502050505030304" pitchFamily="18" charset="0"/>
            </a:rPr>
            <a:t>5.Sentez Yapma</a:t>
          </a:r>
          <a:endParaRPr lang="tr-TR" sz="1600" b="1" dirty="0">
            <a:latin typeface="Palatino Linotype" panose="02040502050505030304" pitchFamily="18" charset="0"/>
          </a:endParaRPr>
        </a:p>
      </dgm:t>
    </dgm:pt>
    <dgm:pt modelId="{9881FFD9-861D-4BC1-8FAF-FFB97EF2DFC0}" type="parTrans" cxnId="{C30AE449-C1C8-4FC0-B090-FE19333678A9}">
      <dgm:prSet/>
      <dgm:spPr/>
      <dgm:t>
        <a:bodyPr/>
        <a:lstStyle/>
        <a:p>
          <a:endParaRPr lang="tr-TR" sz="1600">
            <a:solidFill>
              <a:srgbClr val="002060"/>
            </a:solidFill>
            <a:latin typeface="Comic Sans MS" pitchFamily="66" charset="0"/>
          </a:endParaRPr>
        </a:p>
      </dgm:t>
    </dgm:pt>
    <dgm:pt modelId="{DB9E3156-9B55-4D2C-9C2A-12A086A0D08E}" type="sibTrans" cxnId="{C30AE449-C1C8-4FC0-B090-FE19333678A9}">
      <dgm:prSet/>
      <dgm:spPr/>
      <dgm:t>
        <a:bodyPr/>
        <a:lstStyle/>
        <a:p>
          <a:endParaRPr lang="tr-TR" sz="1600">
            <a:solidFill>
              <a:srgbClr val="002060"/>
            </a:solidFill>
            <a:latin typeface="Comic Sans MS" pitchFamily="66" charset="0"/>
          </a:endParaRPr>
        </a:p>
      </dgm:t>
    </dgm:pt>
    <dgm:pt modelId="{EAA2F17F-D2AF-4374-9EE8-1B4F9CC8FE05}">
      <dgm:prSet phldrT="[Metin]" custT="1"/>
      <dgm:spPr/>
      <dgm:t>
        <a:bodyPr/>
        <a:lstStyle/>
        <a:p>
          <a:r>
            <a:rPr lang="tr-TR" sz="1600" b="0" dirty="0" smtClean="0">
              <a:latin typeface="Palatino Linotype" panose="02040502050505030304" pitchFamily="18" charset="0"/>
            </a:rPr>
            <a:t>1.Bilgi</a:t>
          </a:r>
          <a:endParaRPr lang="tr-TR" sz="1600" b="0" dirty="0">
            <a:latin typeface="Palatino Linotype" panose="02040502050505030304" pitchFamily="18" charset="0"/>
          </a:endParaRPr>
        </a:p>
      </dgm:t>
    </dgm:pt>
    <dgm:pt modelId="{B5843546-903F-4BCD-8C62-9ABC1FDC2D29}" type="parTrans" cxnId="{F3D0AFB9-0D5E-4802-8FFF-9E4FDA766AA0}">
      <dgm:prSet/>
      <dgm:spPr/>
      <dgm:t>
        <a:bodyPr/>
        <a:lstStyle/>
        <a:p>
          <a:endParaRPr lang="tr-TR" sz="1600">
            <a:solidFill>
              <a:srgbClr val="002060"/>
            </a:solidFill>
            <a:latin typeface="Comic Sans MS" pitchFamily="66" charset="0"/>
          </a:endParaRPr>
        </a:p>
      </dgm:t>
    </dgm:pt>
    <dgm:pt modelId="{8AFCDF53-9730-4028-9616-688174C304D8}" type="sibTrans" cxnId="{F3D0AFB9-0D5E-4802-8FFF-9E4FDA766AA0}">
      <dgm:prSet/>
      <dgm:spPr/>
      <dgm:t>
        <a:bodyPr/>
        <a:lstStyle/>
        <a:p>
          <a:endParaRPr lang="tr-TR" sz="1600">
            <a:solidFill>
              <a:srgbClr val="002060"/>
            </a:solidFill>
            <a:latin typeface="Comic Sans MS" pitchFamily="66" charset="0"/>
          </a:endParaRPr>
        </a:p>
      </dgm:t>
    </dgm:pt>
    <dgm:pt modelId="{7F54F0DE-2B30-4C1B-9CD9-1AA07DE7B924}">
      <dgm:prSet custT="1"/>
      <dgm:spPr/>
      <dgm:t>
        <a:bodyPr/>
        <a:lstStyle/>
        <a:p>
          <a:r>
            <a:rPr lang="tr-TR" sz="1600" b="0" dirty="0" smtClean="0">
              <a:latin typeface="Palatino Linotype" panose="02040502050505030304" pitchFamily="18" charset="0"/>
            </a:rPr>
            <a:t>4.Analiz Yapma</a:t>
          </a:r>
          <a:endParaRPr lang="tr-TR" sz="1600" b="0" dirty="0">
            <a:latin typeface="Palatino Linotype" panose="02040502050505030304" pitchFamily="18" charset="0"/>
          </a:endParaRPr>
        </a:p>
      </dgm:t>
    </dgm:pt>
    <dgm:pt modelId="{94992C82-4172-4D6A-9244-3F91945A24D8}" type="parTrans" cxnId="{C7A02B6F-59E9-475A-8ADA-DF762BFE656F}">
      <dgm:prSet/>
      <dgm:spPr/>
      <dgm:t>
        <a:bodyPr/>
        <a:lstStyle/>
        <a:p>
          <a:endParaRPr lang="tr-TR" sz="1600">
            <a:solidFill>
              <a:srgbClr val="002060"/>
            </a:solidFill>
            <a:latin typeface="Comic Sans MS" pitchFamily="66" charset="0"/>
          </a:endParaRPr>
        </a:p>
      </dgm:t>
    </dgm:pt>
    <dgm:pt modelId="{B4B113A3-EAB9-42E8-8FB0-38337EFE0264}" type="sibTrans" cxnId="{C7A02B6F-59E9-475A-8ADA-DF762BFE656F}">
      <dgm:prSet/>
      <dgm:spPr/>
      <dgm:t>
        <a:bodyPr/>
        <a:lstStyle/>
        <a:p>
          <a:endParaRPr lang="tr-TR" sz="1600">
            <a:solidFill>
              <a:srgbClr val="002060"/>
            </a:solidFill>
            <a:latin typeface="Comic Sans MS" pitchFamily="66" charset="0"/>
          </a:endParaRPr>
        </a:p>
      </dgm:t>
    </dgm:pt>
    <dgm:pt modelId="{35529D7E-D433-480B-93CE-342E9A9F2D67}">
      <dgm:prSet custT="1"/>
      <dgm:spPr/>
      <dgm:t>
        <a:bodyPr/>
        <a:lstStyle/>
        <a:p>
          <a:r>
            <a:rPr lang="tr-TR" sz="1600" b="0" dirty="0" smtClean="0">
              <a:latin typeface="Palatino Linotype" panose="02040502050505030304" pitchFamily="18" charset="0"/>
            </a:rPr>
            <a:t>3.Uygulama</a:t>
          </a:r>
          <a:endParaRPr lang="tr-TR" sz="1600" b="0" dirty="0">
            <a:latin typeface="Palatino Linotype" panose="02040502050505030304" pitchFamily="18" charset="0"/>
          </a:endParaRPr>
        </a:p>
      </dgm:t>
    </dgm:pt>
    <dgm:pt modelId="{2F5E2D04-FBEE-452E-A2D3-13BC59E50063}" type="parTrans" cxnId="{C4CE639F-4728-4B69-8678-688D62A80C5A}">
      <dgm:prSet/>
      <dgm:spPr/>
      <dgm:t>
        <a:bodyPr/>
        <a:lstStyle/>
        <a:p>
          <a:endParaRPr lang="tr-TR" sz="1600">
            <a:solidFill>
              <a:srgbClr val="002060"/>
            </a:solidFill>
            <a:latin typeface="Comic Sans MS" pitchFamily="66" charset="0"/>
          </a:endParaRPr>
        </a:p>
      </dgm:t>
    </dgm:pt>
    <dgm:pt modelId="{EDB88E96-FE4C-4D68-ACEE-EA1801BB75A7}" type="sibTrans" cxnId="{C4CE639F-4728-4B69-8678-688D62A80C5A}">
      <dgm:prSet/>
      <dgm:spPr/>
      <dgm:t>
        <a:bodyPr/>
        <a:lstStyle/>
        <a:p>
          <a:endParaRPr lang="tr-TR" sz="1600">
            <a:solidFill>
              <a:srgbClr val="002060"/>
            </a:solidFill>
            <a:latin typeface="Comic Sans MS" pitchFamily="66" charset="0"/>
          </a:endParaRPr>
        </a:p>
      </dgm:t>
    </dgm:pt>
    <dgm:pt modelId="{AB607988-2694-41E1-8D6E-B3B5C68934F8}">
      <dgm:prSet custT="1"/>
      <dgm:spPr/>
      <dgm:t>
        <a:bodyPr/>
        <a:lstStyle/>
        <a:p>
          <a:r>
            <a:rPr lang="tr-TR" sz="1600" b="0" dirty="0" smtClean="0">
              <a:latin typeface="Palatino Linotype" panose="02040502050505030304" pitchFamily="18" charset="0"/>
            </a:rPr>
            <a:t>2.Kavrama</a:t>
          </a:r>
          <a:endParaRPr lang="tr-TR" sz="1600" b="0" dirty="0">
            <a:latin typeface="Palatino Linotype" panose="02040502050505030304" pitchFamily="18" charset="0"/>
          </a:endParaRPr>
        </a:p>
      </dgm:t>
    </dgm:pt>
    <dgm:pt modelId="{91B27B5C-CFF6-451F-B979-BFB655FC2AAC}" type="parTrans" cxnId="{9E288DD1-798F-4C88-8368-EFCB924C81C2}">
      <dgm:prSet/>
      <dgm:spPr/>
      <dgm:t>
        <a:bodyPr/>
        <a:lstStyle/>
        <a:p>
          <a:endParaRPr lang="tr-TR" sz="1600">
            <a:solidFill>
              <a:srgbClr val="002060"/>
            </a:solidFill>
            <a:latin typeface="Comic Sans MS" pitchFamily="66" charset="0"/>
          </a:endParaRPr>
        </a:p>
      </dgm:t>
    </dgm:pt>
    <dgm:pt modelId="{B706614E-6A72-4E45-BDD7-75E1A5D58FE2}" type="sibTrans" cxnId="{9E288DD1-798F-4C88-8368-EFCB924C81C2}">
      <dgm:prSet/>
      <dgm:spPr/>
      <dgm:t>
        <a:bodyPr/>
        <a:lstStyle/>
        <a:p>
          <a:endParaRPr lang="tr-TR" sz="1600">
            <a:solidFill>
              <a:srgbClr val="002060"/>
            </a:solidFill>
            <a:latin typeface="Comic Sans MS" pitchFamily="66" charset="0"/>
          </a:endParaRPr>
        </a:p>
      </dgm:t>
    </dgm:pt>
    <dgm:pt modelId="{EB945BD5-4E26-47DF-9259-532142206498}" type="pres">
      <dgm:prSet presAssocID="{836E677A-05C1-406F-B555-11524E580A60}" presName="Name0" presStyleCnt="0">
        <dgm:presLayoutVars>
          <dgm:dir/>
          <dgm:animLvl val="lvl"/>
          <dgm:resizeHandles val="exact"/>
        </dgm:presLayoutVars>
      </dgm:prSet>
      <dgm:spPr/>
    </dgm:pt>
    <dgm:pt modelId="{C2237F09-9F45-492D-B96A-E67543C96356}" type="pres">
      <dgm:prSet presAssocID="{8C8B44C2-160A-449E-85D8-30C9967CCCAE}" presName="Name8" presStyleCnt="0"/>
      <dgm:spPr/>
    </dgm:pt>
    <dgm:pt modelId="{96740A85-459D-40E3-B021-4A033E8D2C47}" type="pres">
      <dgm:prSet presAssocID="{8C8B44C2-160A-449E-85D8-30C9967CCCAE}" presName="level" presStyleLbl="node1" presStyleIdx="0" presStyleCnt="6">
        <dgm:presLayoutVars>
          <dgm:chMax val="1"/>
          <dgm:bulletEnabled val="1"/>
        </dgm:presLayoutVars>
      </dgm:prSet>
      <dgm:spPr/>
      <dgm:t>
        <a:bodyPr/>
        <a:lstStyle/>
        <a:p>
          <a:endParaRPr lang="tr-TR"/>
        </a:p>
      </dgm:t>
    </dgm:pt>
    <dgm:pt modelId="{61543E9C-BA0F-41B1-8D83-EAD860C4DC38}" type="pres">
      <dgm:prSet presAssocID="{8C8B44C2-160A-449E-85D8-30C9967CCCAE}" presName="levelTx" presStyleLbl="revTx" presStyleIdx="0" presStyleCnt="0">
        <dgm:presLayoutVars>
          <dgm:chMax val="1"/>
          <dgm:bulletEnabled val="1"/>
        </dgm:presLayoutVars>
      </dgm:prSet>
      <dgm:spPr/>
      <dgm:t>
        <a:bodyPr/>
        <a:lstStyle/>
        <a:p>
          <a:endParaRPr lang="tr-TR"/>
        </a:p>
      </dgm:t>
    </dgm:pt>
    <dgm:pt modelId="{5718CDEE-52B7-403C-A421-6A68840812F6}" type="pres">
      <dgm:prSet presAssocID="{3450094D-7852-428E-ACCE-160348D1D71E}" presName="Name8" presStyleCnt="0"/>
      <dgm:spPr/>
    </dgm:pt>
    <dgm:pt modelId="{AD1E5582-37D4-414D-80D8-730B19DFCADA}" type="pres">
      <dgm:prSet presAssocID="{3450094D-7852-428E-ACCE-160348D1D71E}" presName="level" presStyleLbl="node1" presStyleIdx="1" presStyleCnt="6">
        <dgm:presLayoutVars>
          <dgm:chMax val="1"/>
          <dgm:bulletEnabled val="1"/>
        </dgm:presLayoutVars>
      </dgm:prSet>
      <dgm:spPr/>
      <dgm:t>
        <a:bodyPr/>
        <a:lstStyle/>
        <a:p>
          <a:endParaRPr lang="tr-TR"/>
        </a:p>
      </dgm:t>
    </dgm:pt>
    <dgm:pt modelId="{69068280-E095-4E97-90D8-8A76C979918F}" type="pres">
      <dgm:prSet presAssocID="{3450094D-7852-428E-ACCE-160348D1D71E}" presName="levelTx" presStyleLbl="revTx" presStyleIdx="0" presStyleCnt="0">
        <dgm:presLayoutVars>
          <dgm:chMax val="1"/>
          <dgm:bulletEnabled val="1"/>
        </dgm:presLayoutVars>
      </dgm:prSet>
      <dgm:spPr/>
      <dgm:t>
        <a:bodyPr/>
        <a:lstStyle/>
        <a:p>
          <a:endParaRPr lang="tr-TR"/>
        </a:p>
      </dgm:t>
    </dgm:pt>
    <dgm:pt modelId="{7C5D75FF-C31E-4293-ABB0-82B3153A1DF3}" type="pres">
      <dgm:prSet presAssocID="{7F54F0DE-2B30-4C1B-9CD9-1AA07DE7B924}" presName="Name8" presStyleCnt="0"/>
      <dgm:spPr/>
    </dgm:pt>
    <dgm:pt modelId="{9D05E2E4-72F2-49FE-86D1-6A2461C59525}" type="pres">
      <dgm:prSet presAssocID="{7F54F0DE-2B30-4C1B-9CD9-1AA07DE7B924}" presName="level" presStyleLbl="node1" presStyleIdx="2" presStyleCnt="6">
        <dgm:presLayoutVars>
          <dgm:chMax val="1"/>
          <dgm:bulletEnabled val="1"/>
        </dgm:presLayoutVars>
      </dgm:prSet>
      <dgm:spPr/>
      <dgm:t>
        <a:bodyPr/>
        <a:lstStyle/>
        <a:p>
          <a:endParaRPr lang="tr-TR"/>
        </a:p>
      </dgm:t>
    </dgm:pt>
    <dgm:pt modelId="{F4CF6E89-8AD5-4116-9B67-02B591AEEB10}" type="pres">
      <dgm:prSet presAssocID="{7F54F0DE-2B30-4C1B-9CD9-1AA07DE7B924}" presName="levelTx" presStyleLbl="revTx" presStyleIdx="0" presStyleCnt="0">
        <dgm:presLayoutVars>
          <dgm:chMax val="1"/>
          <dgm:bulletEnabled val="1"/>
        </dgm:presLayoutVars>
      </dgm:prSet>
      <dgm:spPr/>
      <dgm:t>
        <a:bodyPr/>
        <a:lstStyle/>
        <a:p>
          <a:endParaRPr lang="tr-TR"/>
        </a:p>
      </dgm:t>
    </dgm:pt>
    <dgm:pt modelId="{5176E497-F14F-4091-A608-E63CA5959D31}" type="pres">
      <dgm:prSet presAssocID="{35529D7E-D433-480B-93CE-342E9A9F2D67}" presName="Name8" presStyleCnt="0"/>
      <dgm:spPr/>
    </dgm:pt>
    <dgm:pt modelId="{34E311F7-39EA-4031-9057-A0B644483C8C}" type="pres">
      <dgm:prSet presAssocID="{35529D7E-D433-480B-93CE-342E9A9F2D67}" presName="level" presStyleLbl="node1" presStyleIdx="3" presStyleCnt="6">
        <dgm:presLayoutVars>
          <dgm:chMax val="1"/>
          <dgm:bulletEnabled val="1"/>
        </dgm:presLayoutVars>
      </dgm:prSet>
      <dgm:spPr/>
      <dgm:t>
        <a:bodyPr/>
        <a:lstStyle/>
        <a:p>
          <a:endParaRPr lang="tr-TR"/>
        </a:p>
      </dgm:t>
    </dgm:pt>
    <dgm:pt modelId="{AE591296-68F8-4FFF-82CF-DD074FB8B0E2}" type="pres">
      <dgm:prSet presAssocID="{35529D7E-D433-480B-93CE-342E9A9F2D67}" presName="levelTx" presStyleLbl="revTx" presStyleIdx="0" presStyleCnt="0">
        <dgm:presLayoutVars>
          <dgm:chMax val="1"/>
          <dgm:bulletEnabled val="1"/>
        </dgm:presLayoutVars>
      </dgm:prSet>
      <dgm:spPr/>
      <dgm:t>
        <a:bodyPr/>
        <a:lstStyle/>
        <a:p>
          <a:endParaRPr lang="tr-TR"/>
        </a:p>
      </dgm:t>
    </dgm:pt>
    <dgm:pt modelId="{7C812D0B-7305-4D2D-82BF-86B5BD5EE484}" type="pres">
      <dgm:prSet presAssocID="{AB607988-2694-41E1-8D6E-B3B5C68934F8}" presName="Name8" presStyleCnt="0"/>
      <dgm:spPr/>
    </dgm:pt>
    <dgm:pt modelId="{9E2EF84F-59E0-43E3-AFEC-F5B80B29D221}" type="pres">
      <dgm:prSet presAssocID="{AB607988-2694-41E1-8D6E-B3B5C68934F8}" presName="level" presStyleLbl="node1" presStyleIdx="4" presStyleCnt="6">
        <dgm:presLayoutVars>
          <dgm:chMax val="1"/>
          <dgm:bulletEnabled val="1"/>
        </dgm:presLayoutVars>
      </dgm:prSet>
      <dgm:spPr/>
      <dgm:t>
        <a:bodyPr/>
        <a:lstStyle/>
        <a:p>
          <a:endParaRPr lang="tr-TR"/>
        </a:p>
      </dgm:t>
    </dgm:pt>
    <dgm:pt modelId="{C379729C-C19C-4AE1-B94E-27459F923E9E}" type="pres">
      <dgm:prSet presAssocID="{AB607988-2694-41E1-8D6E-B3B5C68934F8}" presName="levelTx" presStyleLbl="revTx" presStyleIdx="0" presStyleCnt="0">
        <dgm:presLayoutVars>
          <dgm:chMax val="1"/>
          <dgm:bulletEnabled val="1"/>
        </dgm:presLayoutVars>
      </dgm:prSet>
      <dgm:spPr/>
      <dgm:t>
        <a:bodyPr/>
        <a:lstStyle/>
        <a:p>
          <a:endParaRPr lang="tr-TR"/>
        </a:p>
      </dgm:t>
    </dgm:pt>
    <dgm:pt modelId="{2F343D4D-1183-44E1-A6BB-C78C0CEDD561}" type="pres">
      <dgm:prSet presAssocID="{EAA2F17F-D2AF-4374-9EE8-1B4F9CC8FE05}" presName="Name8" presStyleCnt="0"/>
      <dgm:spPr/>
    </dgm:pt>
    <dgm:pt modelId="{4CF5A649-0A0C-425F-BAD7-D9D404175AD2}" type="pres">
      <dgm:prSet presAssocID="{EAA2F17F-D2AF-4374-9EE8-1B4F9CC8FE05}" presName="level" presStyleLbl="node1" presStyleIdx="5" presStyleCnt="6">
        <dgm:presLayoutVars>
          <dgm:chMax val="1"/>
          <dgm:bulletEnabled val="1"/>
        </dgm:presLayoutVars>
      </dgm:prSet>
      <dgm:spPr/>
      <dgm:t>
        <a:bodyPr/>
        <a:lstStyle/>
        <a:p>
          <a:endParaRPr lang="tr-TR"/>
        </a:p>
      </dgm:t>
    </dgm:pt>
    <dgm:pt modelId="{52CDE6D6-DAD9-4126-BA9B-E4CD196F270F}" type="pres">
      <dgm:prSet presAssocID="{EAA2F17F-D2AF-4374-9EE8-1B4F9CC8FE05}" presName="levelTx" presStyleLbl="revTx" presStyleIdx="0" presStyleCnt="0">
        <dgm:presLayoutVars>
          <dgm:chMax val="1"/>
          <dgm:bulletEnabled val="1"/>
        </dgm:presLayoutVars>
      </dgm:prSet>
      <dgm:spPr/>
      <dgm:t>
        <a:bodyPr/>
        <a:lstStyle/>
        <a:p>
          <a:endParaRPr lang="tr-TR"/>
        </a:p>
      </dgm:t>
    </dgm:pt>
  </dgm:ptLst>
  <dgm:cxnLst>
    <dgm:cxn modelId="{9D463489-9426-49BA-B345-F03D885878C5}" type="presOf" srcId="{836E677A-05C1-406F-B555-11524E580A60}" destId="{EB945BD5-4E26-47DF-9259-532142206498}" srcOrd="0" destOrd="0" presId="urn:microsoft.com/office/officeart/2005/8/layout/pyramid3"/>
    <dgm:cxn modelId="{223D7A18-1AF6-4F46-A077-2378D9477075}" type="presOf" srcId="{AB607988-2694-41E1-8D6E-B3B5C68934F8}" destId="{9E2EF84F-59E0-43E3-AFEC-F5B80B29D221}" srcOrd="0" destOrd="0" presId="urn:microsoft.com/office/officeart/2005/8/layout/pyramid3"/>
    <dgm:cxn modelId="{F3D0AFB9-0D5E-4802-8FFF-9E4FDA766AA0}" srcId="{836E677A-05C1-406F-B555-11524E580A60}" destId="{EAA2F17F-D2AF-4374-9EE8-1B4F9CC8FE05}" srcOrd="5" destOrd="0" parTransId="{B5843546-903F-4BCD-8C62-9ABC1FDC2D29}" sibTransId="{8AFCDF53-9730-4028-9616-688174C304D8}"/>
    <dgm:cxn modelId="{1E5AFCB7-E316-4871-8136-B2FE6DFB6A9B}" type="presOf" srcId="{AB607988-2694-41E1-8D6E-B3B5C68934F8}" destId="{C379729C-C19C-4AE1-B94E-27459F923E9E}" srcOrd="1" destOrd="0" presId="urn:microsoft.com/office/officeart/2005/8/layout/pyramid3"/>
    <dgm:cxn modelId="{E7F2B1D8-BA8B-4946-B718-FD942B380E85}" type="presOf" srcId="{8C8B44C2-160A-449E-85D8-30C9967CCCAE}" destId="{96740A85-459D-40E3-B021-4A033E8D2C47}" srcOrd="0" destOrd="0" presId="urn:microsoft.com/office/officeart/2005/8/layout/pyramid3"/>
    <dgm:cxn modelId="{1C4053ED-777E-4439-B291-1190AB4D78E2}" type="presOf" srcId="{EAA2F17F-D2AF-4374-9EE8-1B4F9CC8FE05}" destId="{52CDE6D6-DAD9-4126-BA9B-E4CD196F270F}" srcOrd="1" destOrd="0" presId="urn:microsoft.com/office/officeart/2005/8/layout/pyramid3"/>
    <dgm:cxn modelId="{C7A02B6F-59E9-475A-8ADA-DF762BFE656F}" srcId="{836E677A-05C1-406F-B555-11524E580A60}" destId="{7F54F0DE-2B30-4C1B-9CD9-1AA07DE7B924}" srcOrd="2" destOrd="0" parTransId="{94992C82-4172-4D6A-9244-3F91945A24D8}" sibTransId="{B4B113A3-EAB9-42E8-8FB0-38337EFE0264}"/>
    <dgm:cxn modelId="{61D3992A-7E8B-49B7-AD7D-DD1D8ECDE1CE}" type="presOf" srcId="{3450094D-7852-428E-ACCE-160348D1D71E}" destId="{69068280-E095-4E97-90D8-8A76C979918F}" srcOrd="1" destOrd="0" presId="urn:microsoft.com/office/officeart/2005/8/layout/pyramid3"/>
    <dgm:cxn modelId="{13D35CC9-1897-4880-AC08-7A94FC773810}" type="presOf" srcId="{7F54F0DE-2B30-4C1B-9CD9-1AA07DE7B924}" destId="{F4CF6E89-8AD5-4116-9B67-02B591AEEB10}" srcOrd="1" destOrd="0" presId="urn:microsoft.com/office/officeart/2005/8/layout/pyramid3"/>
    <dgm:cxn modelId="{42E405FA-8D3D-4464-840B-2B8E65ACF932}" type="presOf" srcId="{8C8B44C2-160A-449E-85D8-30C9967CCCAE}" destId="{61543E9C-BA0F-41B1-8D83-EAD860C4DC38}" srcOrd="1" destOrd="0" presId="urn:microsoft.com/office/officeart/2005/8/layout/pyramid3"/>
    <dgm:cxn modelId="{4E8C5557-EF5F-4291-A947-D44345B56B51}" type="presOf" srcId="{EAA2F17F-D2AF-4374-9EE8-1B4F9CC8FE05}" destId="{4CF5A649-0A0C-425F-BAD7-D9D404175AD2}" srcOrd="0" destOrd="0" presId="urn:microsoft.com/office/officeart/2005/8/layout/pyramid3"/>
    <dgm:cxn modelId="{9E288DD1-798F-4C88-8368-EFCB924C81C2}" srcId="{836E677A-05C1-406F-B555-11524E580A60}" destId="{AB607988-2694-41E1-8D6E-B3B5C68934F8}" srcOrd="4" destOrd="0" parTransId="{91B27B5C-CFF6-451F-B979-BFB655FC2AAC}" sibTransId="{B706614E-6A72-4E45-BDD7-75E1A5D58FE2}"/>
    <dgm:cxn modelId="{6F01E173-B709-4315-BE2F-8717F911C54C}" type="presOf" srcId="{35529D7E-D433-480B-93CE-342E9A9F2D67}" destId="{34E311F7-39EA-4031-9057-A0B644483C8C}" srcOrd="0" destOrd="0" presId="urn:microsoft.com/office/officeart/2005/8/layout/pyramid3"/>
    <dgm:cxn modelId="{C30AE449-C1C8-4FC0-B090-FE19333678A9}" srcId="{836E677A-05C1-406F-B555-11524E580A60}" destId="{3450094D-7852-428E-ACCE-160348D1D71E}" srcOrd="1" destOrd="0" parTransId="{9881FFD9-861D-4BC1-8FAF-FFB97EF2DFC0}" sibTransId="{DB9E3156-9B55-4D2C-9C2A-12A086A0D08E}"/>
    <dgm:cxn modelId="{C4CE639F-4728-4B69-8678-688D62A80C5A}" srcId="{836E677A-05C1-406F-B555-11524E580A60}" destId="{35529D7E-D433-480B-93CE-342E9A9F2D67}" srcOrd="3" destOrd="0" parTransId="{2F5E2D04-FBEE-452E-A2D3-13BC59E50063}" sibTransId="{EDB88E96-FE4C-4D68-ACEE-EA1801BB75A7}"/>
    <dgm:cxn modelId="{38F74BA3-F947-4062-9BC1-15E47F3CA383}" type="presOf" srcId="{3450094D-7852-428E-ACCE-160348D1D71E}" destId="{AD1E5582-37D4-414D-80D8-730B19DFCADA}" srcOrd="0" destOrd="0" presId="urn:microsoft.com/office/officeart/2005/8/layout/pyramid3"/>
    <dgm:cxn modelId="{7FA01FAE-ED7E-4BFA-9655-89D14B28F9A8}" type="presOf" srcId="{7F54F0DE-2B30-4C1B-9CD9-1AA07DE7B924}" destId="{9D05E2E4-72F2-49FE-86D1-6A2461C59525}" srcOrd="0" destOrd="0" presId="urn:microsoft.com/office/officeart/2005/8/layout/pyramid3"/>
    <dgm:cxn modelId="{B7CDD6A4-C103-4A69-8719-10D7DB4383A9}" srcId="{836E677A-05C1-406F-B555-11524E580A60}" destId="{8C8B44C2-160A-449E-85D8-30C9967CCCAE}" srcOrd="0" destOrd="0" parTransId="{0CBC1F4B-DF59-40A5-B8EA-26AFDC6CE1CF}" sibTransId="{52A465A0-3C28-4D94-B870-9BD777D3872E}"/>
    <dgm:cxn modelId="{C7235D2C-3DEC-4510-8885-068CF308ADAE}" type="presOf" srcId="{35529D7E-D433-480B-93CE-342E9A9F2D67}" destId="{AE591296-68F8-4FFF-82CF-DD074FB8B0E2}" srcOrd="1" destOrd="0" presId="urn:microsoft.com/office/officeart/2005/8/layout/pyramid3"/>
    <dgm:cxn modelId="{E39188FC-B52A-40F5-BC94-740434A20C56}" type="presParOf" srcId="{EB945BD5-4E26-47DF-9259-532142206498}" destId="{C2237F09-9F45-492D-B96A-E67543C96356}" srcOrd="0" destOrd="0" presId="urn:microsoft.com/office/officeart/2005/8/layout/pyramid3"/>
    <dgm:cxn modelId="{FF4CED71-6082-4D2B-9A64-A151841A92B4}" type="presParOf" srcId="{C2237F09-9F45-492D-B96A-E67543C96356}" destId="{96740A85-459D-40E3-B021-4A033E8D2C47}" srcOrd="0" destOrd="0" presId="urn:microsoft.com/office/officeart/2005/8/layout/pyramid3"/>
    <dgm:cxn modelId="{B0838517-80AF-4481-AFB1-D53A4D7FFA0C}" type="presParOf" srcId="{C2237F09-9F45-492D-B96A-E67543C96356}" destId="{61543E9C-BA0F-41B1-8D83-EAD860C4DC38}" srcOrd="1" destOrd="0" presId="urn:microsoft.com/office/officeart/2005/8/layout/pyramid3"/>
    <dgm:cxn modelId="{C0D01B1E-6ECE-4156-BE26-7C2FD4E20BAF}" type="presParOf" srcId="{EB945BD5-4E26-47DF-9259-532142206498}" destId="{5718CDEE-52B7-403C-A421-6A68840812F6}" srcOrd="1" destOrd="0" presId="urn:microsoft.com/office/officeart/2005/8/layout/pyramid3"/>
    <dgm:cxn modelId="{9375FBF4-E78C-4A4A-8EF0-DC9631FE91AD}" type="presParOf" srcId="{5718CDEE-52B7-403C-A421-6A68840812F6}" destId="{AD1E5582-37D4-414D-80D8-730B19DFCADA}" srcOrd="0" destOrd="0" presId="urn:microsoft.com/office/officeart/2005/8/layout/pyramid3"/>
    <dgm:cxn modelId="{B6E7DDDE-EE7D-4D66-B291-685554E11ABA}" type="presParOf" srcId="{5718CDEE-52B7-403C-A421-6A68840812F6}" destId="{69068280-E095-4E97-90D8-8A76C979918F}" srcOrd="1" destOrd="0" presId="urn:microsoft.com/office/officeart/2005/8/layout/pyramid3"/>
    <dgm:cxn modelId="{8DEA4115-6747-4203-8A60-996A4ED8C3E5}" type="presParOf" srcId="{EB945BD5-4E26-47DF-9259-532142206498}" destId="{7C5D75FF-C31E-4293-ABB0-82B3153A1DF3}" srcOrd="2" destOrd="0" presId="urn:microsoft.com/office/officeart/2005/8/layout/pyramid3"/>
    <dgm:cxn modelId="{280827E9-8C97-4F64-A59F-79B033B96A24}" type="presParOf" srcId="{7C5D75FF-C31E-4293-ABB0-82B3153A1DF3}" destId="{9D05E2E4-72F2-49FE-86D1-6A2461C59525}" srcOrd="0" destOrd="0" presId="urn:microsoft.com/office/officeart/2005/8/layout/pyramid3"/>
    <dgm:cxn modelId="{4C5D2559-9786-4F3C-AA38-0BF6BC5BF73C}" type="presParOf" srcId="{7C5D75FF-C31E-4293-ABB0-82B3153A1DF3}" destId="{F4CF6E89-8AD5-4116-9B67-02B591AEEB10}" srcOrd="1" destOrd="0" presId="urn:microsoft.com/office/officeart/2005/8/layout/pyramid3"/>
    <dgm:cxn modelId="{72872E28-56BB-465F-9477-079E3B3CCBE3}" type="presParOf" srcId="{EB945BD5-4E26-47DF-9259-532142206498}" destId="{5176E497-F14F-4091-A608-E63CA5959D31}" srcOrd="3" destOrd="0" presId="urn:microsoft.com/office/officeart/2005/8/layout/pyramid3"/>
    <dgm:cxn modelId="{7D2F7BE9-812E-4F87-BA00-097B01E3288D}" type="presParOf" srcId="{5176E497-F14F-4091-A608-E63CA5959D31}" destId="{34E311F7-39EA-4031-9057-A0B644483C8C}" srcOrd="0" destOrd="0" presId="urn:microsoft.com/office/officeart/2005/8/layout/pyramid3"/>
    <dgm:cxn modelId="{A7A8DF23-838A-4929-9911-3CE86E6FB656}" type="presParOf" srcId="{5176E497-F14F-4091-A608-E63CA5959D31}" destId="{AE591296-68F8-4FFF-82CF-DD074FB8B0E2}" srcOrd="1" destOrd="0" presId="urn:microsoft.com/office/officeart/2005/8/layout/pyramid3"/>
    <dgm:cxn modelId="{C304F4CA-75E7-484A-B699-ACE71496D962}" type="presParOf" srcId="{EB945BD5-4E26-47DF-9259-532142206498}" destId="{7C812D0B-7305-4D2D-82BF-86B5BD5EE484}" srcOrd="4" destOrd="0" presId="urn:microsoft.com/office/officeart/2005/8/layout/pyramid3"/>
    <dgm:cxn modelId="{6E918096-056C-4EA9-9EA0-9F0836F0072D}" type="presParOf" srcId="{7C812D0B-7305-4D2D-82BF-86B5BD5EE484}" destId="{9E2EF84F-59E0-43E3-AFEC-F5B80B29D221}" srcOrd="0" destOrd="0" presId="urn:microsoft.com/office/officeart/2005/8/layout/pyramid3"/>
    <dgm:cxn modelId="{310EE5DA-3D0C-4A31-A357-F8D62EA2B4D1}" type="presParOf" srcId="{7C812D0B-7305-4D2D-82BF-86B5BD5EE484}" destId="{C379729C-C19C-4AE1-B94E-27459F923E9E}" srcOrd="1" destOrd="0" presId="urn:microsoft.com/office/officeart/2005/8/layout/pyramid3"/>
    <dgm:cxn modelId="{EBA95BC6-945B-4183-9627-70D4EAB55EE9}" type="presParOf" srcId="{EB945BD5-4E26-47DF-9259-532142206498}" destId="{2F343D4D-1183-44E1-A6BB-C78C0CEDD561}" srcOrd="5" destOrd="0" presId="urn:microsoft.com/office/officeart/2005/8/layout/pyramid3"/>
    <dgm:cxn modelId="{BB763D47-4A82-4A14-AC8E-54A962240276}" type="presParOf" srcId="{2F343D4D-1183-44E1-A6BB-C78C0CEDD561}" destId="{4CF5A649-0A0C-425F-BAD7-D9D404175AD2}" srcOrd="0" destOrd="0" presId="urn:microsoft.com/office/officeart/2005/8/layout/pyramid3"/>
    <dgm:cxn modelId="{3562EC24-EF89-4007-A8B4-27A164CFF487}" type="presParOf" srcId="{2F343D4D-1183-44E1-A6BB-C78C0CEDD561}" destId="{52CDE6D6-DAD9-4126-BA9B-E4CD196F270F}"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6E677A-05C1-406F-B555-11524E580A60}" type="doc">
      <dgm:prSet loTypeId="urn:microsoft.com/office/officeart/2005/8/layout/pyramid3" loCatId="pyramid" qsTypeId="urn:microsoft.com/office/officeart/2005/8/quickstyle/simple3" qsCatId="simple" csTypeId="urn:microsoft.com/office/officeart/2005/8/colors/colorful2" csCatId="colorful" phldr="1"/>
      <dgm:spPr/>
    </dgm:pt>
    <dgm:pt modelId="{8C8B44C2-160A-449E-85D8-30C9967CCCAE}">
      <dgm:prSet phldrT="[Metin]" custT="1"/>
      <dgm:spPr/>
      <dgm:t>
        <a:bodyPr/>
        <a:lstStyle/>
        <a:p>
          <a:r>
            <a:rPr lang="tr-TR" sz="1600" b="1" dirty="0" smtClean="0">
              <a:latin typeface="Palatino Linotype" panose="02040502050505030304" pitchFamily="18" charset="0"/>
            </a:rPr>
            <a:t>6. Değerlendirme</a:t>
          </a:r>
          <a:endParaRPr lang="tr-TR" sz="1600" b="1" dirty="0">
            <a:latin typeface="Palatino Linotype" panose="02040502050505030304" pitchFamily="18" charset="0"/>
          </a:endParaRPr>
        </a:p>
      </dgm:t>
    </dgm:pt>
    <dgm:pt modelId="{0CBC1F4B-DF59-40A5-B8EA-26AFDC6CE1CF}" type="parTrans" cxnId="{B7CDD6A4-C103-4A69-8719-10D7DB4383A9}">
      <dgm:prSet/>
      <dgm:spPr/>
      <dgm:t>
        <a:bodyPr/>
        <a:lstStyle/>
        <a:p>
          <a:endParaRPr lang="tr-TR" sz="1600">
            <a:solidFill>
              <a:srgbClr val="002060"/>
            </a:solidFill>
            <a:latin typeface="Comic Sans MS" pitchFamily="66" charset="0"/>
          </a:endParaRPr>
        </a:p>
      </dgm:t>
    </dgm:pt>
    <dgm:pt modelId="{52A465A0-3C28-4D94-B870-9BD777D3872E}" type="sibTrans" cxnId="{B7CDD6A4-C103-4A69-8719-10D7DB4383A9}">
      <dgm:prSet/>
      <dgm:spPr/>
      <dgm:t>
        <a:bodyPr/>
        <a:lstStyle/>
        <a:p>
          <a:endParaRPr lang="tr-TR" sz="1600">
            <a:solidFill>
              <a:srgbClr val="002060"/>
            </a:solidFill>
            <a:latin typeface="Comic Sans MS" pitchFamily="66" charset="0"/>
          </a:endParaRPr>
        </a:p>
      </dgm:t>
    </dgm:pt>
    <dgm:pt modelId="{3450094D-7852-428E-ACCE-160348D1D71E}">
      <dgm:prSet phldrT="[Metin]" custT="1"/>
      <dgm:spPr/>
      <dgm:t>
        <a:bodyPr/>
        <a:lstStyle/>
        <a:p>
          <a:r>
            <a:rPr lang="tr-TR" sz="1600" b="0" dirty="0" smtClean="0">
              <a:latin typeface="Palatino Linotype" panose="02040502050505030304" pitchFamily="18" charset="0"/>
            </a:rPr>
            <a:t>5.Sentez Yapma</a:t>
          </a:r>
          <a:endParaRPr lang="tr-TR" sz="1600" b="0" dirty="0">
            <a:latin typeface="Palatino Linotype" panose="02040502050505030304" pitchFamily="18" charset="0"/>
          </a:endParaRPr>
        </a:p>
      </dgm:t>
    </dgm:pt>
    <dgm:pt modelId="{9881FFD9-861D-4BC1-8FAF-FFB97EF2DFC0}" type="parTrans" cxnId="{C30AE449-C1C8-4FC0-B090-FE19333678A9}">
      <dgm:prSet/>
      <dgm:spPr/>
      <dgm:t>
        <a:bodyPr/>
        <a:lstStyle/>
        <a:p>
          <a:endParaRPr lang="tr-TR" sz="1600">
            <a:solidFill>
              <a:srgbClr val="002060"/>
            </a:solidFill>
            <a:latin typeface="Comic Sans MS" pitchFamily="66" charset="0"/>
          </a:endParaRPr>
        </a:p>
      </dgm:t>
    </dgm:pt>
    <dgm:pt modelId="{DB9E3156-9B55-4D2C-9C2A-12A086A0D08E}" type="sibTrans" cxnId="{C30AE449-C1C8-4FC0-B090-FE19333678A9}">
      <dgm:prSet/>
      <dgm:spPr/>
      <dgm:t>
        <a:bodyPr/>
        <a:lstStyle/>
        <a:p>
          <a:endParaRPr lang="tr-TR" sz="1600">
            <a:solidFill>
              <a:srgbClr val="002060"/>
            </a:solidFill>
            <a:latin typeface="Comic Sans MS" pitchFamily="66" charset="0"/>
          </a:endParaRPr>
        </a:p>
      </dgm:t>
    </dgm:pt>
    <dgm:pt modelId="{EAA2F17F-D2AF-4374-9EE8-1B4F9CC8FE05}">
      <dgm:prSet phldrT="[Metin]" custT="1"/>
      <dgm:spPr/>
      <dgm:t>
        <a:bodyPr/>
        <a:lstStyle/>
        <a:p>
          <a:r>
            <a:rPr lang="tr-TR" sz="1600" b="0" dirty="0" smtClean="0">
              <a:latin typeface="Palatino Linotype" panose="02040502050505030304" pitchFamily="18" charset="0"/>
            </a:rPr>
            <a:t>1.Bilgi</a:t>
          </a:r>
          <a:endParaRPr lang="tr-TR" sz="1600" b="0" dirty="0">
            <a:latin typeface="Palatino Linotype" panose="02040502050505030304" pitchFamily="18" charset="0"/>
          </a:endParaRPr>
        </a:p>
      </dgm:t>
    </dgm:pt>
    <dgm:pt modelId="{B5843546-903F-4BCD-8C62-9ABC1FDC2D29}" type="parTrans" cxnId="{F3D0AFB9-0D5E-4802-8FFF-9E4FDA766AA0}">
      <dgm:prSet/>
      <dgm:spPr/>
      <dgm:t>
        <a:bodyPr/>
        <a:lstStyle/>
        <a:p>
          <a:endParaRPr lang="tr-TR" sz="1600">
            <a:solidFill>
              <a:srgbClr val="002060"/>
            </a:solidFill>
            <a:latin typeface="Comic Sans MS" pitchFamily="66" charset="0"/>
          </a:endParaRPr>
        </a:p>
      </dgm:t>
    </dgm:pt>
    <dgm:pt modelId="{8AFCDF53-9730-4028-9616-688174C304D8}" type="sibTrans" cxnId="{F3D0AFB9-0D5E-4802-8FFF-9E4FDA766AA0}">
      <dgm:prSet/>
      <dgm:spPr/>
      <dgm:t>
        <a:bodyPr/>
        <a:lstStyle/>
        <a:p>
          <a:endParaRPr lang="tr-TR" sz="1600">
            <a:solidFill>
              <a:srgbClr val="002060"/>
            </a:solidFill>
            <a:latin typeface="Comic Sans MS" pitchFamily="66" charset="0"/>
          </a:endParaRPr>
        </a:p>
      </dgm:t>
    </dgm:pt>
    <dgm:pt modelId="{7F54F0DE-2B30-4C1B-9CD9-1AA07DE7B924}">
      <dgm:prSet custT="1"/>
      <dgm:spPr/>
      <dgm:t>
        <a:bodyPr/>
        <a:lstStyle/>
        <a:p>
          <a:r>
            <a:rPr lang="tr-TR" sz="1600" b="0" dirty="0" smtClean="0">
              <a:latin typeface="Palatino Linotype" panose="02040502050505030304" pitchFamily="18" charset="0"/>
            </a:rPr>
            <a:t>4.Analiz Yapma</a:t>
          </a:r>
          <a:endParaRPr lang="tr-TR" sz="1600" b="0" dirty="0">
            <a:latin typeface="Palatino Linotype" panose="02040502050505030304" pitchFamily="18" charset="0"/>
          </a:endParaRPr>
        </a:p>
      </dgm:t>
    </dgm:pt>
    <dgm:pt modelId="{94992C82-4172-4D6A-9244-3F91945A24D8}" type="parTrans" cxnId="{C7A02B6F-59E9-475A-8ADA-DF762BFE656F}">
      <dgm:prSet/>
      <dgm:spPr/>
      <dgm:t>
        <a:bodyPr/>
        <a:lstStyle/>
        <a:p>
          <a:endParaRPr lang="tr-TR" sz="1600">
            <a:solidFill>
              <a:srgbClr val="002060"/>
            </a:solidFill>
            <a:latin typeface="Comic Sans MS" pitchFamily="66" charset="0"/>
          </a:endParaRPr>
        </a:p>
      </dgm:t>
    </dgm:pt>
    <dgm:pt modelId="{B4B113A3-EAB9-42E8-8FB0-38337EFE0264}" type="sibTrans" cxnId="{C7A02B6F-59E9-475A-8ADA-DF762BFE656F}">
      <dgm:prSet/>
      <dgm:spPr/>
      <dgm:t>
        <a:bodyPr/>
        <a:lstStyle/>
        <a:p>
          <a:endParaRPr lang="tr-TR" sz="1600">
            <a:solidFill>
              <a:srgbClr val="002060"/>
            </a:solidFill>
            <a:latin typeface="Comic Sans MS" pitchFamily="66" charset="0"/>
          </a:endParaRPr>
        </a:p>
      </dgm:t>
    </dgm:pt>
    <dgm:pt modelId="{35529D7E-D433-480B-93CE-342E9A9F2D67}">
      <dgm:prSet custT="1"/>
      <dgm:spPr/>
      <dgm:t>
        <a:bodyPr/>
        <a:lstStyle/>
        <a:p>
          <a:r>
            <a:rPr lang="tr-TR" sz="1600" b="0" dirty="0" smtClean="0">
              <a:latin typeface="Palatino Linotype" panose="02040502050505030304" pitchFamily="18" charset="0"/>
            </a:rPr>
            <a:t>3.Uygulama</a:t>
          </a:r>
          <a:endParaRPr lang="tr-TR" sz="1600" b="0" dirty="0">
            <a:latin typeface="Palatino Linotype" panose="02040502050505030304" pitchFamily="18" charset="0"/>
          </a:endParaRPr>
        </a:p>
      </dgm:t>
    </dgm:pt>
    <dgm:pt modelId="{2F5E2D04-FBEE-452E-A2D3-13BC59E50063}" type="parTrans" cxnId="{C4CE639F-4728-4B69-8678-688D62A80C5A}">
      <dgm:prSet/>
      <dgm:spPr/>
      <dgm:t>
        <a:bodyPr/>
        <a:lstStyle/>
        <a:p>
          <a:endParaRPr lang="tr-TR" sz="1600">
            <a:solidFill>
              <a:srgbClr val="002060"/>
            </a:solidFill>
            <a:latin typeface="Comic Sans MS" pitchFamily="66" charset="0"/>
          </a:endParaRPr>
        </a:p>
      </dgm:t>
    </dgm:pt>
    <dgm:pt modelId="{EDB88E96-FE4C-4D68-ACEE-EA1801BB75A7}" type="sibTrans" cxnId="{C4CE639F-4728-4B69-8678-688D62A80C5A}">
      <dgm:prSet/>
      <dgm:spPr/>
      <dgm:t>
        <a:bodyPr/>
        <a:lstStyle/>
        <a:p>
          <a:endParaRPr lang="tr-TR" sz="1600">
            <a:solidFill>
              <a:srgbClr val="002060"/>
            </a:solidFill>
            <a:latin typeface="Comic Sans MS" pitchFamily="66" charset="0"/>
          </a:endParaRPr>
        </a:p>
      </dgm:t>
    </dgm:pt>
    <dgm:pt modelId="{AB607988-2694-41E1-8D6E-B3B5C68934F8}">
      <dgm:prSet custT="1"/>
      <dgm:spPr/>
      <dgm:t>
        <a:bodyPr/>
        <a:lstStyle/>
        <a:p>
          <a:r>
            <a:rPr lang="tr-TR" sz="1600" b="0" dirty="0" smtClean="0">
              <a:latin typeface="Palatino Linotype" panose="02040502050505030304" pitchFamily="18" charset="0"/>
            </a:rPr>
            <a:t>2.Kavrama</a:t>
          </a:r>
          <a:endParaRPr lang="tr-TR" sz="1600" b="0" dirty="0">
            <a:latin typeface="Palatino Linotype" panose="02040502050505030304" pitchFamily="18" charset="0"/>
          </a:endParaRPr>
        </a:p>
      </dgm:t>
    </dgm:pt>
    <dgm:pt modelId="{91B27B5C-CFF6-451F-B979-BFB655FC2AAC}" type="parTrans" cxnId="{9E288DD1-798F-4C88-8368-EFCB924C81C2}">
      <dgm:prSet/>
      <dgm:spPr/>
      <dgm:t>
        <a:bodyPr/>
        <a:lstStyle/>
        <a:p>
          <a:endParaRPr lang="tr-TR" sz="1600">
            <a:solidFill>
              <a:srgbClr val="002060"/>
            </a:solidFill>
            <a:latin typeface="Comic Sans MS" pitchFamily="66" charset="0"/>
          </a:endParaRPr>
        </a:p>
      </dgm:t>
    </dgm:pt>
    <dgm:pt modelId="{B706614E-6A72-4E45-BDD7-75E1A5D58FE2}" type="sibTrans" cxnId="{9E288DD1-798F-4C88-8368-EFCB924C81C2}">
      <dgm:prSet/>
      <dgm:spPr/>
      <dgm:t>
        <a:bodyPr/>
        <a:lstStyle/>
        <a:p>
          <a:endParaRPr lang="tr-TR" sz="1600">
            <a:solidFill>
              <a:srgbClr val="002060"/>
            </a:solidFill>
            <a:latin typeface="Comic Sans MS" pitchFamily="66" charset="0"/>
          </a:endParaRPr>
        </a:p>
      </dgm:t>
    </dgm:pt>
    <dgm:pt modelId="{EB945BD5-4E26-47DF-9259-532142206498}" type="pres">
      <dgm:prSet presAssocID="{836E677A-05C1-406F-B555-11524E580A60}" presName="Name0" presStyleCnt="0">
        <dgm:presLayoutVars>
          <dgm:dir/>
          <dgm:animLvl val="lvl"/>
          <dgm:resizeHandles val="exact"/>
        </dgm:presLayoutVars>
      </dgm:prSet>
      <dgm:spPr/>
    </dgm:pt>
    <dgm:pt modelId="{C2237F09-9F45-492D-B96A-E67543C96356}" type="pres">
      <dgm:prSet presAssocID="{8C8B44C2-160A-449E-85D8-30C9967CCCAE}" presName="Name8" presStyleCnt="0"/>
      <dgm:spPr/>
    </dgm:pt>
    <dgm:pt modelId="{96740A85-459D-40E3-B021-4A033E8D2C47}" type="pres">
      <dgm:prSet presAssocID="{8C8B44C2-160A-449E-85D8-30C9967CCCAE}" presName="level" presStyleLbl="node1" presStyleIdx="0" presStyleCnt="6">
        <dgm:presLayoutVars>
          <dgm:chMax val="1"/>
          <dgm:bulletEnabled val="1"/>
        </dgm:presLayoutVars>
      </dgm:prSet>
      <dgm:spPr/>
      <dgm:t>
        <a:bodyPr/>
        <a:lstStyle/>
        <a:p>
          <a:endParaRPr lang="tr-TR"/>
        </a:p>
      </dgm:t>
    </dgm:pt>
    <dgm:pt modelId="{61543E9C-BA0F-41B1-8D83-EAD860C4DC38}" type="pres">
      <dgm:prSet presAssocID="{8C8B44C2-160A-449E-85D8-30C9967CCCAE}" presName="levelTx" presStyleLbl="revTx" presStyleIdx="0" presStyleCnt="0">
        <dgm:presLayoutVars>
          <dgm:chMax val="1"/>
          <dgm:bulletEnabled val="1"/>
        </dgm:presLayoutVars>
      </dgm:prSet>
      <dgm:spPr/>
      <dgm:t>
        <a:bodyPr/>
        <a:lstStyle/>
        <a:p>
          <a:endParaRPr lang="tr-TR"/>
        </a:p>
      </dgm:t>
    </dgm:pt>
    <dgm:pt modelId="{5718CDEE-52B7-403C-A421-6A68840812F6}" type="pres">
      <dgm:prSet presAssocID="{3450094D-7852-428E-ACCE-160348D1D71E}" presName="Name8" presStyleCnt="0"/>
      <dgm:spPr/>
    </dgm:pt>
    <dgm:pt modelId="{AD1E5582-37D4-414D-80D8-730B19DFCADA}" type="pres">
      <dgm:prSet presAssocID="{3450094D-7852-428E-ACCE-160348D1D71E}" presName="level" presStyleLbl="node1" presStyleIdx="1" presStyleCnt="6">
        <dgm:presLayoutVars>
          <dgm:chMax val="1"/>
          <dgm:bulletEnabled val="1"/>
        </dgm:presLayoutVars>
      </dgm:prSet>
      <dgm:spPr/>
      <dgm:t>
        <a:bodyPr/>
        <a:lstStyle/>
        <a:p>
          <a:endParaRPr lang="tr-TR"/>
        </a:p>
      </dgm:t>
    </dgm:pt>
    <dgm:pt modelId="{69068280-E095-4E97-90D8-8A76C979918F}" type="pres">
      <dgm:prSet presAssocID="{3450094D-7852-428E-ACCE-160348D1D71E}" presName="levelTx" presStyleLbl="revTx" presStyleIdx="0" presStyleCnt="0">
        <dgm:presLayoutVars>
          <dgm:chMax val="1"/>
          <dgm:bulletEnabled val="1"/>
        </dgm:presLayoutVars>
      </dgm:prSet>
      <dgm:spPr/>
      <dgm:t>
        <a:bodyPr/>
        <a:lstStyle/>
        <a:p>
          <a:endParaRPr lang="tr-TR"/>
        </a:p>
      </dgm:t>
    </dgm:pt>
    <dgm:pt modelId="{7C5D75FF-C31E-4293-ABB0-82B3153A1DF3}" type="pres">
      <dgm:prSet presAssocID="{7F54F0DE-2B30-4C1B-9CD9-1AA07DE7B924}" presName="Name8" presStyleCnt="0"/>
      <dgm:spPr/>
    </dgm:pt>
    <dgm:pt modelId="{9D05E2E4-72F2-49FE-86D1-6A2461C59525}" type="pres">
      <dgm:prSet presAssocID="{7F54F0DE-2B30-4C1B-9CD9-1AA07DE7B924}" presName="level" presStyleLbl="node1" presStyleIdx="2" presStyleCnt="6">
        <dgm:presLayoutVars>
          <dgm:chMax val="1"/>
          <dgm:bulletEnabled val="1"/>
        </dgm:presLayoutVars>
      </dgm:prSet>
      <dgm:spPr/>
      <dgm:t>
        <a:bodyPr/>
        <a:lstStyle/>
        <a:p>
          <a:endParaRPr lang="tr-TR"/>
        </a:p>
      </dgm:t>
    </dgm:pt>
    <dgm:pt modelId="{F4CF6E89-8AD5-4116-9B67-02B591AEEB10}" type="pres">
      <dgm:prSet presAssocID="{7F54F0DE-2B30-4C1B-9CD9-1AA07DE7B924}" presName="levelTx" presStyleLbl="revTx" presStyleIdx="0" presStyleCnt="0">
        <dgm:presLayoutVars>
          <dgm:chMax val="1"/>
          <dgm:bulletEnabled val="1"/>
        </dgm:presLayoutVars>
      </dgm:prSet>
      <dgm:spPr/>
      <dgm:t>
        <a:bodyPr/>
        <a:lstStyle/>
        <a:p>
          <a:endParaRPr lang="tr-TR"/>
        </a:p>
      </dgm:t>
    </dgm:pt>
    <dgm:pt modelId="{5176E497-F14F-4091-A608-E63CA5959D31}" type="pres">
      <dgm:prSet presAssocID="{35529D7E-D433-480B-93CE-342E9A9F2D67}" presName="Name8" presStyleCnt="0"/>
      <dgm:spPr/>
    </dgm:pt>
    <dgm:pt modelId="{34E311F7-39EA-4031-9057-A0B644483C8C}" type="pres">
      <dgm:prSet presAssocID="{35529D7E-D433-480B-93CE-342E9A9F2D67}" presName="level" presStyleLbl="node1" presStyleIdx="3" presStyleCnt="6">
        <dgm:presLayoutVars>
          <dgm:chMax val="1"/>
          <dgm:bulletEnabled val="1"/>
        </dgm:presLayoutVars>
      </dgm:prSet>
      <dgm:spPr/>
      <dgm:t>
        <a:bodyPr/>
        <a:lstStyle/>
        <a:p>
          <a:endParaRPr lang="tr-TR"/>
        </a:p>
      </dgm:t>
    </dgm:pt>
    <dgm:pt modelId="{AE591296-68F8-4FFF-82CF-DD074FB8B0E2}" type="pres">
      <dgm:prSet presAssocID="{35529D7E-D433-480B-93CE-342E9A9F2D67}" presName="levelTx" presStyleLbl="revTx" presStyleIdx="0" presStyleCnt="0">
        <dgm:presLayoutVars>
          <dgm:chMax val="1"/>
          <dgm:bulletEnabled val="1"/>
        </dgm:presLayoutVars>
      </dgm:prSet>
      <dgm:spPr/>
      <dgm:t>
        <a:bodyPr/>
        <a:lstStyle/>
        <a:p>
          <a:endParaRPr lang="tr-TR"/>
        </a:p>
      </dgm:t>
    </dgm:pt>
    <dgm:pt modelId="{7C812D0B-7305-4D2D-82BF-86B5BD5EE484}" type="pres">
      <dgm:prSet presAssocID="{AB607988-2694-41E1-8D6E-B3B5C68934F8}" presName="Name8" presStyleCnt="0"/>
      <dgm:spPr/>
    </dgm:pt>
    <dgm:pt modelId="{9E2EF84F-59E0-43E3-AFEC-F5B80B29D221}" type="pres">
      <dgm:prSet presAssocID="{AB607988-2694-41E1-8D6E-B3B5C68934F8}" presName="level" presStyleLbl="node1" presStyleIdx="4" presStyleCnt="6">
        <dgm:presLayoutVars>
          <dgm:chMax val="1"/>
          <dgm:bulletEnabled val="1"/>
        </dgm:presLayoutVars>
      </dgm:prSet>
      <dgm:spPr/>
      <dgm:t>
        <a:bodyPr/>
        <a:lstStyle/>
        <a:p>
          <a:endParaRPr lang="tr-TR"/>
        </a:p>
      </dgm:t>
    </dgm:pt>
    <dgm:pt modelId="{C379729C-C19C-4AE1-B94E-27459F923E9E}" type="pres">
      <dgm:prSet presAssocID="{AB607988-2694-41E1-8D6E-B3B5C68934F8}" presName="levelTx" presStyleLbl="revTx" presStyleIdx="0" presStyleCnt="0">
        <dgm:presLayoutVars>
          <dgm:chMax val="1"/>
          <dgm:bulletEnabled val="1"/>
        </dgm:presLayoutVars>
      </dgm:prSet>
      <dgm:spPr/>
      <dgm:t>
        <a:bodyPr/>
        <a:lstStyle/>
        <a:p>
          <a:endParaRPr lang="tr-TR"/>
        </a:p>
      </dgm:t>
    </dgm:pt>
    <dgm:pt modelId="{2F343D4D-1183-44E1-A6BB-C78C0CEDD561}" type="pres">
      <dgm:prSet presAssocID="{EAA2F17F-D2AF-4374-9EE8-1B4F9CC8FE05}" presName="Name8" presStyleCnt="0"/>
      <dgm:spPr/>
    </dgm:pt>
    <dgm:pt modelId="{4CF5A649-0A0C-425F-BAD7-D9D404175AD2}" type="pres">
      <dgm:prSet presAssocID="{EAA2F17F-D2AF-4374-9EE8-1B4F9CC8FE05}" presName="level" presStyleLbl="node1" presStyleIdx="5" presStyleCnt="6">
        <dgm:presLayoutVars>
          <dgm:chMax val="1"/>
          <dgm:bulletEnabled val="1"/>
        </dgm:presLayoutVars>
      </dgm:prSet>
      <dgm:spPr/>
      <dgm:t>
        <a:bodyPr/>
        <a:lstStyle/>
        <a:p>
          <a:endParaRPr lang="tr-TR"/>
        </a:p>
      </dgm:t>
    </dgm:pt>
    <dgm:pt modelId="{52CDE6D6-DAD9-4126-BA9B-E4CD196F270F}" type="pres">
      <dgm:prSet presAssocID="{EAA2F17F-D2AF-4374-9EE8-1B4F9CC8FE05}" presName="levelTx" presStyleLbl="revTx" presStyleIdx="0" presStyleCnt="0">
        <dgm:presLayoutVars>
          <dgm:chMax val="1"/>
          <dgm:bulletEnabled val="1"/>
        </dgm:presLayoutVars>
      </dgm:prSet>
      <dgm:spPr/>
      <dgm:t>
        <a:bodyPr/>
        <a:lstStyle/>
        <a:p>
          <a:endParaRPr lang="tr-TR"/>
        </a:p>
      </dgm:t>
    </dgm:pt>
  </dgm:ptLst>
  <dgm:cxnLst>
    <dgm:cxn modelId="{3380A7E4-E142-46BA-9710-C57E823E0C02}" type="presOf" srcId="{EAA2F17F-D2AF-4374-9EE8-1B4F9CC8FE05}" destId="{52CDE6D6-DAD9-4126-BA9B-E4CD196F270F}" srcOrd="1" destOrd="0" presId="urn:microsoft.com/office/officeart/2005/8/layout/pyramid3"/>
    <dgm:cxn modelId="{C4CE639F-4728-4B69-8678-688D62A80C5A}" srcId="{836E677A-05C1-406F-B555-11524E580A60}" destId="{35529D7E-D433-480B-93CE-342E9A9F2D67}" srcOrd="3" destOrd="0" parTransId="{2F5E2D04-FBEE-452E-A2D3-13BC59E50063}" sibTransId="{EDB88E96-FE4C-4D68-ACEE-EA1801BB75A7}"/>
    <dgm:cxn modelId="{2807089D-A822-418B-A9B3-60217976DAC9}" type="presOf" srcId="{836E677A-05C1-406F-B555-11524E580A60}" destId="{EB945BD5-4E26-47DF-9259-532142206498}" srcOrd="0" destOrd="0" presId="urn:microsoft.com/office/officeart/2005/8/layout/pyramid3"/>
    <dgm:cxn modelId="{C7A02B6F-59E9-475A-8ADA-DF762BFE656F}" srcId="{836E677A-05C1-406F-B555-11524E580A60}" destId="{7F54F0DE-2B30-4C1B-9CD9-1AA07DE7B924}" srcOrd="2" destOrd="0" parTransId="{94992C82-4172-4D6A-9244-3F91945A24D8}" sibTransId="{B4B113A3-EAB9-42E8-8FB0-38337EFE0264}"/>
    <dgm:cxn modelId="{781DC597-1E8D-4007-8F1F-4CCA5C8EC088}" type="presOf" srcId="{EAA2F17F-D2AF-4374-9EE8-1B4F9CC8FE05}" destId="{4CF5A649-0A0C-425F-BAD7-D9D404175AD2}" srcOrd="0" destOrd="0" presId="urn:microsoft.com/office/officeart/2005/8/layout/pyramid3"/>
    <dgm:cxn modelId="{F3D0AFB9-0D5E-4802-8FFF-9E4FDA766AA0}" srcId="{836E677A-05C1-406F-B555-11524E580A60}" destId="{EAA2F17F-D2AF-4374-9EE8-1B4F9CC8FE05}" srcOrd="5" destOrd="0" parTransId="{B5843546-903F-4BCD-8C62-9ABC1FDC2D29}" sibTransId="{8AFCDF53-9730-4028-9616-688174C304D8}"/>
    <dgm:cxn modelId="{922B2648-5AC5-4E8E-BE86-F0C0EEF52839}" type="presOf" srcId="{7F54F0DE-2B30-4C1B-9CD9-1AA07DE7B924}" destId="{9D05E2E4-72F2-49FE-86D1-6A2461C59525}" srcOrd="0" destOrd="0" presId="urn:microsoft.com/office/officeart/2005/8/layout/pyramid3"/>
    <dgm:cxn modelId="{52E22CEF-034E-4503-A3E5-7ADE1D87E30A}" type="presOf" srcId="{35529D7E-D433-480B-93CE-342E9A9F2D67}" destId="{34E311F7-39EA-4031-9057-A0B644483C8C}" srcOrd="0" destOrd="0" presId="urn:microsoft.com/office/officeart/2005/8/layout/pyramid3"/>
    <dgm:cxn modelId="{997E3CF7-0692-474A-B5FD-A96022D26502}" type="presOf" srcId="{35529D7E-D433-480B-93CE-342E9A9F2D67}" destId="{AE591296-68F8-4FFF-82CF-DD074FB8B0E2}" srcOrd="1" destOrd="0" presId="urn:microsoft.com/office/officeart/2005/8/layout/pyramid3"/>
    <dgm:cxn modelId="{8E894FD0-AF3F-478A-ACD7-90BC31B55D99}" type="presOf" srcId="{3450094D-7852-428E-ACCE-160348D1D71E}" destId="{69068280-E095-4E97-90D8-8A76C979918F}" srcOrd="1" destOrd="0" presId="urn:microsoft.com/office/officeart/2005/8/layout/pyramid3"/>
    <dgm:cxn modelId="{C30AE449-C1C8-4FC0-B090-FE19333678A9}" srcId="{836E677A-05C1-406F-B555-11524E580A60}" destId="{3450094D-7852-428E-ACCE-160348D1D71E}" srcOrd="1" destOrd="0" parTransId="{9881FFD9-861D-4BC1-8FAF-FFB97EF2DFC0}" sibTransId="{DB9E3156-9B55-4D2C-9C2A-12A086A0D08E}"/>
    <dgm:cxn modelId="{246D0363-AFC9-4B7A-9D78-BA38084B5A79}" type="presOf" srcId="{7F54F0DE-2B30-4C1B-9CD9-1AA07DE7B924}" destId="{F4CF6E89-8AD5-4116-9B67-02B591AEEB10}" srcOrd="1" destOrd="0" presId="urn:microsoft.com/office/officeart/2005/8/layout/pyramid3"/>
    <dgm:cxn modelId="{91F88E7C-47D0-4365-B43F-8A15508BD3F0}" type="presOf" srcId="{AB607988-2694-41E1-8D6E-B3B5C68934F8}" destId="{9E2EF84F-59E0-43E3-AFEC-F5B80B29D221}" srcOrd="0" destOrd="0" presId="urn:microsoft.com/office/officeart/2005/8/layout/pyramid3"/>
    <dgm:cxn modelId="{EC397A1C-9271-4F84-8480-9D36BBBE728E}" type="presOf" srcId="{AB607988-2694-41E1-8D6E-B3B5C68934F8}" destId="{C379729C-C19C-4AE1-B94E-27459F923E9E}" srcOrd="1" destOrd="0" presId="urn:microsoft.com/office/officeart/2005/8/layout/pyramid3"/>
    <dgm:cxn modelId="{0D59B5B3-FBB6-4682-83AB-17B0592294E1}" type="presOf" srcId="{8C8B44C2-160A-449E-85D8-30C9967CCCAE}" destId="{61543E9C-BA0F-41B1-8D83-EAD860C4DC38}" srcOrd="1" destOrd="0" presId="urn:microsoft.com/office/officeart/2005/8/layout/pyramid3"/>
    <dgm:cxn modelId="{31DE93F0-7901-42B3-A182-9EA159CF88F9}" type="presOf" srcId="{3450094D-7852-428E-ACCE-160348D1D71E}" destId="{AD1E5582-37D4-414D-80D8-730B19DFCADA}" srcOrd="0" destOrd="0" presId="urn:microsoft.com/office/officeart/2005/8/layout/pyramid3"/>
    <dgm:cxn modelId="{9E288DD1-798F-4C88-8368-EFCB924C81C2}" srcId="{836E677A-05C1-406F-B555-11524E580A60}" destId="{AB607988-2694-41E1-8D6E-B3B5C68934F8}" srcOrd="4" destOrd="0" parTransId="{91B27B5C-CFF6-451F-B979-BFB655FC2AAC}" sibTransId="{B706614E-6A72-4E45-BDD7-75E1A5D58FE2}"/>
    <dgm:cxn modelId="{00EEB141-7FD6-46A9-8A39-08BF758E2C55}" type="presOf" srcId="{8C8B44C2-160A-449E-85D8-30C9967CCCAE}" destId="{96740A85-459D-40E3-B021-4A033E8D2C47}" srcOrd="0" destOrd="0" presId="urn:microsoft.com/office/officeart/2005/8/layout/pyramid3"/>
    <dgm:cxn modelId="{B7CDD6A4-C103-4A69-8719-10D7DB4383A9}" srcId="{836E677A-05C1-406F-B555-11524E580A60}" destId="{8C8B44C2-160A-449E-85D8-30C9967CCCAE}" srcOrd="0" destOrd="0" parTransId="{0CBC1F4B-DF59-40A5-B8EA-26AFDC6CE1CF}" sibTransId="{52A465A0-3C28-4D94-B870-9BD777D3872E}"/>
    <dgm:cxn modelId="{C9CCBB5C-2CB4-4F4C-BA38-E03ECCFFB401}" type="presParOf" srcId="{EB945BD5-4E26-47DF-9259-532142206498}" destId="{C2237F09-9F45-492D-B96A-E67543C96356}" srcOrd="0" destOrd="0" presId="urn:microsoft.com/office/officeart/2005/8/layout/pyramid3"/>
    <dgm:cxn modelId="{6E487C08-E970-4101-9A66-27641481B3F1}" type="presParOf" srcId="{C2237F09-9F45-492D-B96A-E67543C96356}" destId="{96740A85-459D-40E3-B021-4A033E8D2C47}" srcOrd="0" destOrd="0" presId="urn:microsoft.com/office/officeart/2005/8/layout/pyramid3"/>
    <dgm:cxn modelId="{25BAF2C6-6AB7-44DD-A67A-4B09CE8A7345}" type="presParOf" srcId="{C2237F09-9F45-492D-B96A-E67543C96356}" destId="{61543E9C-BA0F-41B1-8D83-EAD860C4DC38}" srcOrd="1" destOrd="0" presId="urn:microsoft.com/office/officeart/2005/8/layout/pyramid3"/>
    <dgm:cxn modelId="{D73F0910-FD37-4418-A849-46518F941D11}" type="presParOf" srcId="{EB945BD5-4E26-47DF-9259-532142206498}" destId="{5718CDEE-52B7-403C-A421-6A68840812F6}" srcOrd="1" destOrd="0" presId="urn:microsoft.com/office/officeart/2005/8/layout/pyramid3"/>
    <dgm:cxn modelId="{65A47B1C-E24C-4A6F-BE07-2E5E1C00E615}" type="presParOf" srcId="{5718CDEE-52B7-403C-A421-6A68840812F6}" destId="{AD1E5582-37D4-414D-80D8-730B19DFCADA}" srcOrd="0" destOrd="0" presId="urn:microsoft.com/office/officeart/2005/8/layout/pyramid3"/>
    <dgm:cxn modelId="{5F53EC1F-DB87-48EF-AE99-0A10AA2F178D}" type="presParOf" srcId="{5718CDEE-52B7-403C-A421-6A68840812F6}" destId="{69068280-E095-4E97-90D8-8A76C979918F}" srcOrd="1" destOrd="0" presId="urn:microsoft.com/office/officeart/2005/8/layout/pyramid3"/>
    <dgm:cxn modelId="{A0080272-76C0-461F-BA5F-CAC96A939090}" type="presParOf" srcId="{EB945BD5-4E26-47DF-9259-532142206498}" destId="{7C5D75FF-C31E-4293-ABB0-82B3153A1DF3}" srcOrd="2" destOrd="0" presId="urn:microsoft.com/office/officeart/2005/8/layout/pyramid3"/>
    <dgm:cxn modelId="{51005949-2CA1-4850-88B8-28B0F23B790D}" type="presParOf" srcId="{7C5D75FF-C31E-4293-ABB0-82B3153A1DF3}" destId="{9D05E2E4-72F2-49FE-86D1-6A2461C59525}" srcOrd="0" destOrd="0" presId="urn:microsoft.com/office/officeart/2005/8/layout/pyramid3"/>
    <dgm:cxn modelId="{A51BA48F-D282-49B7-93B1-35534D0B790F}" type="presParOf" srcId="{7C5D75FF-C31E-4293-ABB0-82B3153A1DF3}" destId="{F4CF6E89-8AD5-4116-9B67-02B591AEEB10}" srcOrd="1" destOrd="0" presId="urn:microsoft.com/office/officeart/2005/8/layout/pyramid3"/>
    <dgm:cxn modelId="{09F2AB83-FD25-497F-B74A-87721DE7113E}" type="presParOf" srcId="{EB945BD5-4E26-47DF-9259-532142206498}" destId="{5176E497-F14F-4091-A608-E63CA5959D31}" srcOrd="3" destOrd="0" presId="urn:microsoft.com/office/officeart/2005/8/layout/pyramid3"/>
    <dgm:cxn modelId="{4B14CDE3-D898-4D72-AFA2-C722134E834D}" type="presParOf" srcId="{5176E497-F14F-4091-A608-E63CA5959D31}" destId="{34E311F7-39EA-4031-9057-A0B644483C8C}" srcOrd="0" destOrd="0" presId="urn:microsoft.com/office/officeart/2005/8/layout/pyramid3"/>
    <dgm:cxn modelId="{2A93BC6A-4580-460A-A663-47567A308B8D}" type="presParOf" srcId="{5176E497-F14F-4091-A608-E63CA5959D31}" destId="{AE591296-68F8-4FFF-82CF-DD074FB8B0E2}" srcOrd="1" destOrd="0" presId="urn:microsoft.com/office/officeart/2005/8/layout/pyramid3"/>
    <dgm:cxn modelId="{D4E2AA75-4E01-455F-B6C6-16ECBAC59AC6}" type="presParOf" srcId="{EB945BD5-4E26-47DF-9259-532142206498}" destId="{7C812D0B-7305-4D2D-82BF-86B5BD5EE484}" srcOrd="4" destOrd="0" presId="urn:microsoft.com/office/officeart/2005/8/layout/pyramid3"/>
    <dgm:cxn modelId="{6274C99B-1252-4CAC-88DD-A36E7259B115}" type="presParOf" srcId="{7C812D0B-7305-4D2D-82BF-86B5BD5EE484}" destId="{9E2EF84F-59E0-43E3-AFEC-F5B80B29D221}" srcOrd="0" destOrd="0" presId="urn:microsoft.com/office/officeart/2005/8/layout/pyramid3"/>
    <dgm:cxn modelId="{B35CA29B-CDD4-478B-BC74-B340112218BD}" type="presParOf" srcId="{7C812D0B-7305-4D2D-82BF-86B5BD5EE484}" destId="{C379729C-C19C-4AE1-B94E-27459F923E9E}" srcOrd="1" destOrd="0" presId="urn:microsoft.com/office/officeart/2005/8/layout/pyramid3"/>
    <dgm:cxn modelId="{9FB67047-2A7E-4B1B-A3E4-855FA742AB20}" type="presParOf" srcId="{EB945BD5-4E26-47DF-9259-532142206498}" destId="{2F343D4D-1183-44E1-A6BB-C78C0CEDD561}" srcOrd="5" destOrd="0" presId="urn:microsoft.com/office/officeart/2005/8/layout/pyramid3"/>
    <dgm:cxn modelId="{5A5D54AC-ABD5-4006-BEAD-45ADE2F533E0}" type="presParOf" srcId="{2F343D4D-1183-44E1-A6BB-C78C0CEDD561}" destId="{4CF5A649-0A0C-425F-BAD7-D9D404175AD2}" srcOrd="0" destOrd="0" presId="urn:microsoft.com/office/officeart/2005/8/layout/pyramid3"/>
    <dgm:cxn modelId="{DFA89ED3-1D68-47A2-AB93-A32791C23795}" type="presParOf" srcId="{2F343D4D-1183-44E1-A6BB-C78C0CEDD561}" destId="{52CDE6D6-DAD9-4126-BA9B-E4CD196F270F}"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6E677A-05C1-406F-B555-11524E580A60}" type="doc">
      <dgm:prSet loTypeId="urn:microsoft.com/office/officeart/2005/8/layout/pyramid3" loCatId="pyramid" qsTypeId="urn:microsoft.com/office/officeart/2005/8/quickstyle/simple3" qsCatId="simple" csTypeId="urn:microsoft.com/office/officeart/2005/8/colors/colorful2" csCatId="colorful" phldr="1"/>
      <dgm:spPr/>
    </dgm:pt>
    <dgm:pt modelId="{3450094D-7852-428E-ACCE-160348D1D71E}">
      <dgm:prSet phldrT="[Metin]" custT="1"/>
      <dgm:spPr/>
      <dgm:t>
        <a:bodyPr/>
        <a:lstStyle/>
        <a:p>
          <a:r>
            <a:rPr lang="tr-TR" sz="1600" b="0" dirty="0" smtClean="0">
              <a:latin typeface="Palatino Linotype" panose="02040502050505030304" pitchFamily="18" charset="0"/>
            </a:rPr>
            <a:t>5.Niteleme</a:t>
          </a:r>
          <a:endParaRPr lang="tr-TR" sz="1600" b="0" dirty="0">
            <a:latin typeface="Palatino Linotype" panose="02040502050505030304" pitchFamily="18" charset="0"/>
          </a:endParaRPr>
        </a:p>
      </dgm:t>
    </dgm:pt>
    <dgm:pt modelId="{9881FFD9-861D-4BC1-8FAF-FFB97EF2DFC0}" type="parTrans" cxnId="{C30AE449-C1C8-4FC0-B090-FE19333678A9}">
      <dgm:prSet/>
      <dgm:spPr/>
      <dgm:t>
        <a:bodyPr/>
        <a:lstStyle/>
        <a:p>
          <a:endParaRPr lang="tr-TR" sz="1600">
            <a:solidFill>
              <a:srgbClr val="002060"/>
            </a:solidFill>
            <a:latin typeface="Comic Sans MS" pitchFamily="66" charset="0"/>
          </a:endParaRPr>
        </a:p>
      </dgm:t>
    </dgm:pt>
    <dgm:pt modelId="{DB9E3156-9B55-4D2C-9C2A-12A086A0D08E}" type="sibTrans" cxnId="{C30AE449-C1C8-4FC0-B090-FE19333678A9}">
      <dgm:prSet/>
      <dgm:spPr/>
      <dgm:t>
        <a:bodyPr/>
        <a:lstStyle/>
        <a:p>
          <a:endParaRPr lang="tr-TR" sz="1600">
            <a:solidFill>
              <a:srgbClr val="002060"/>
            </a:solidFill>
            <a:latin typeface="Comic Sans MS" pitchFamily="66" charset="0"/>
          </a:endParaRPr>
        </a:p>
      </dgm:t>
    </dgm:pt>
    <dgm:pt modelId="{EAA2F17F-D2AF-4374-9EE8-1B4F9CC8FE05}">
      <dgm:prSet phldrT="[Metin]" custT="1"/>
      <dgm:spPr/>
      <dgm:t>
        <a:bodyPr/>
        <a:lstStyle/>
        <a:p>
          <a:r>
            <a:rPr lang="tr-TR" sz="1600" b="0" dirty="0" smtClean="0">
              <a:latin typeface="Palatino Linotype" panose="02040502050505030304" pitchFamily="18" charset="0"/>
            </a:rPr>
            <a:t>1.Alma</a:t>
          </a:r>
          <a:endParaRPr lang="tr-TR" sz="1600" b="0" dirty="0">
            <a:latin typeface="Palatino Linotype" panose="02040502050505030304" pitchFamily="18" charset="0"/>
          </a:endParaRPr>
        </a:p>
      </dgm:t>
    </dgm:pt>
    <dgm:pt modelId="{B5843546-903F-4BCD-8C62-9ABC1FDC2D29}" type="parTrans" cxnId="{F3D0AFB9-0D5E-4802-8FFF-9E4FDA766AA0}">
      <dgm:prSet/>
      <dgm:spPr/>
      <dgm:t>
        <a:bodyPr/>
        <a:lstStyle/>
        <a:p>
          <a:endParaRPr lang="tr-TR" sz="1600">
            <a:solidFill>
              <a:srgbClr val="002060"/>
            </a:solidFill>
            <a:latin typeface="Comic Sans MS" pitchFamily="66" charset="0"/>
          </a:endParaRPr>
        </a:p>
      </dgm:t>
    </dgm:pt>
    <dgm:pt modelId="{8AFCDF53-9730-4028-9616-688174C304D8}" type="sibTrans" cxnId="{F3D0AFB9-0D5E-4802-8FFF-9E4FDA766AA0}">
      <dgm:prSet/>
      <dgm:spPr/>
      <dgm:t>
        <a:bodyPr/>
        <a:lstStyle/>
        <a:p>
          <a:endParaRPr lang="tr-TR" sz="1600">
            <a:solidFill>
              <a:srgbClr val="002060"/>
            </a:solidFill>
            <a:latin typeface="Comic Sans MS" pitchFamily="66" charset="0"/>
          </a:endParaRPr>
        </a:p>
      </dgm:t>
    </dgm:pt>
    <dgm:pt modelId="{7F54F0DE-2B30-4C1B-9CD9-1AA07DE7B924}">
      <dgm:prSet custT="1"/>
      <dgm:spPr/>
      <dgm:t>
        <a:bodyPr/>
        <a:lstStyle/>
        <a:p>
          <a:r>
            <a:rPr lang="tr-TR" sz="1600" b="0" dirty="0" smtClean="0">
              <a:latin typeface="Palatino Linotype" panose="02040502050505030304" pitchFamily="18" charset="0"/>
            </a:rPr>
            <a:t>4.Düzenleme</a:t>
          </a:r>
          <a:endParaRPr lang="tr-TR" sz="1600" b="0" dirty="0">
            <a:latin typeface="Palatino Linotype" panose="02040502050505030304" pitchFamily="18" charset="0"/>
          </a:endParaRPr>
        </a:p>
      </dgm:t>
    </dgm:pt>
    <dgm:pt modelId="{94992C82-4172-4D6A-9244-3F91945A24D8}" type="parTrans" cxnId="{C7A02B6F-59E9-475A-8ADA-DF762BFE656F}">
      <dgm:prSet/>
      <dgm:spPr/>
      <dgm:t>
        <a:bodyPr/>
        <a:lstStyle/>
        <a:p>
          <a:endParaRPr lang="tr-TR" sz="1600">
            <a:solidFill>
              <a:srgbClr val="002060"/>
            </a:solidFill>
            <a:latin typeface="Comic Sans MS" pitchFamily="66" charset="0"/>
          </a:endParaRPr>
        </a:p>
      </dgm:t>
    </dgm:pt>
    <dgm:pt modelId="{B4B113A3-EAB9-42E8-8FB0-38337EFE0264}" type="sibTrans" cxnId="{C7A02B6F-59E9-475A-8ADA-DF762BFE656F}">
      <dgm:prSet/>
      <dgm:spPr/>
      <dgm:t>
        <a:bodyPr/>
        <a:lstStyle/>
        <a:p>
          <a:endParaRPr lang="tr-TR" sz="1600">
            <a:solidFill>
              <a:srgbClr val="002060"/>
            </a:solidFill>
            <a:latin typeface="Comic Sans MS" pitchFamily="66" charset="0"/>
          </a:endParaRPr>
        </a:p>
      </dgm:t>
    </dgm:pt>
    <dgm:pt modelId="{35529D7E-D433-480B-93CE-342E9A9F2D67}">
      <dgm:prSet custT="1"/>
      <dgm:spPr/>
      <dgm:t>
        <a:bodyPr/>
        <a:lstStyle/>
        <a:p>
          <a:r>
            <a:rPr lang="tr-TR" sz="1600" b="0" dirty="0" smtClean="0">
              <a:latin typeface="Palatino Linotype" panose="02040502050505030304" pitchFamily="18" charset="0"/>
            </a:rPr>
            <a:t>3.Değerlendirme</a:t>
          </a:r>
          <a:endParaRPr lang="tr-TR" sz="1600" b="0" dirty="0">
            <a:latin typeface="Palatino Linotype" panose="02040502050505030304" pitchFamily="18" charset="0"/>
          </a:endParaRPr>
        </a:p>
      </dgm:t>
    </dgm:pt>
    <dgm:pt modelId="{2F5E2D04-FBEE-452E-A2D3-13BC59E50063}" type="parTrans" cxnId="{C4CE639F-4728-4B69-8678-688D62A80C5A}">
      <dgm:prSet/>
      <dgm:spPr/>
      <dgm:t>
        <a:bodyPr/>
        <a:lstStyle/>
        <a:p>
          <a:endParaRPr lang="tr-TR" sz="1600">
            <a:solidFill>
              <a:srgbClr val="002060"/>
            </a:solidFill>
            <a:latin typeface="Comic Sans MS" pitchFamily="66" charset="0"/>
          </a:endParaRPr>
        </a:p>
      </dgm:t>
    </dgm:pt>
    <dgm:pt modelId="{EDB88E96-FE4C-4D68-ACEE-EA1801BB75A7}" type="sibTrans" cxnId="{C4CE639F-4728-4B69-8678-688D62A80C5A}">
      <dgm:prSet/>
      <dgm:spPr/>
      <dgm:t>
        <a:bodyPr/>
        <a:lstStyle/>
        <a:p>
          <a:endParaRPr lang="tr-TR" sz="1600">
            <a:solidFill>
              <a:srgbClr val="002060"/>
            </a:solidFill>
            <a:latin typeface="Comic Sans MS" pitchFamily="66" charset="0"/>
          </a:endParaRPr>
        </a:p>
      </dgm:t>
    </dgm:pt>
    <dgm:pt modelId="{AB607988-2694-41E1-8D6E-B3B5C68934F8}">
      <dgm:prSet custT="1"/>
      <dgm:spPr/>
      <dgm:t>
        <a:bodyPr/>
        <a:lstStyle/>
        <a:p>
          <a:r>
            <a:rPr lang="tr-TR" sz="1600" b="0" dirty="0" smtClean="0">
              <a:latin typeface="Palatino Linotype" panose="02040502050505030304" pitchFamily="18" charset="0"/>
            </a:rPr>
            <a:t>2.Yanıtlama</a:t>
          </a:r>
          <a:endParaRPr lang="tr-TR" sz="1600" b="0" dirty="0">
            <a:latin typeface="Palatino Linotype" panose="02040502050505030304" pitchFamily="18" charset="0"/>
          </a:endParaRPr>
        </a:p>
      </dgm:t>
    </dgm:pt>
    <dgm:pt modelId="{91B27B5C-CFF6-451F-B979-BFB655FC2AAC}" type="parTrans" cxnId="{9E288DD1-798F-4C88-8368-EFCB924C81C2}">
      <dgm:prSet/>
      <dgm:spPr/>
      <dgm:t>
        <a:bodyPr/>
        <a:lstStyle/>
        <a:p>
          <a:endParaRPr lang="tr-TR" sz="1600">
            <a:solidFill>
              <a:srgbClr val="002060"/>
            </a:solidFill>
            <a:latin typeface="Comic Sans MS" pitchFamily="66" charset="0"/>
          </a:endParaRPr>
        </a:p>
      </dgm:t>
    </dgm:pt>
    <dgm:pt modelId="{B706614E-6A72-4E45-BDD7-75E1A5D58FE2}" type="sibTrans" cxnId="{9E288DD1-798F-4C88-8368-EFCB924C81C2}">
      <dgm:prSet/>
      <dgm:spPr/>
      <dgm:t>
        <a:bodyPr/>
        <a:lstStyle/>
        <a:p>
          <a:endParaRPr lang="tr-TR" sz="1600">
            <a:solidFill>
              <a:srgbClr val="002060"/>
            </a:solidFill>
            <a:latin typeface="Comic Sans MS" pitchFamily="66" charset="0"/>
          </a:endParaRPr>
        </a:p>
      </dgm:t>
    </dgm:pt>
    <dgm:pt modelId="{EB945BD5-4E26-47DF-9259-532142206498}" type="pres">
      <dgm:prSet presAssocID="{836E677A-05C1-406F-B555-11524E580A60}" presName="Name0" presStyleCnt="0">
        <dgm:presLayoutVars>
          <dgm:dir/>
          <dgm:animLvl val="lvl"/>
          <dgm:resizeHandles val="exact"/>
        </dgm:presLayoutVars>
      </dgm:prSet>
      <dgm:spPr/>
    </dgm:pt>
    <dgm:pt modelId="{5718CDEE-52B7-403C-A421-6A68840812F6}" type="pres">
      <dgm:prSet presAssocID="{3450094D-7852-428E-ACCE-160348D1D71E}" presName="Name8" presStyleCnt="0"/>
      <dgm:spPr/>
    </dgm:pt>
    <dgm:pt modelId="{AD1E5582-37D4-414D-80D8-730B19DFCADA}" type="pres">
      <dgm:prSet presAssocID="{3450094D-7852-428E-ACCE-160348D1D71E}" presName="level" presStyleLbl="node1" presStyleIdx="0" presStyleCnt="5" custLinFactNeighborY="-12821">
        <dgm:presLayoutVars>
          <dgm:chMax val="1"/>
          <dgm:bulletEnabled val="1"/>
        </dgm:presLayoutVars>
      </dgm:prSet>
      <dgm:spPr/>
      <dgm:t>
        <a:bodyPr/>
        <a:lstStyle/>
        <a:p>
          <a:endParaRPr lang="tr-TR"/>
        </a:p>
      </dgm:t>
    </dgm:pt>
    <dgm:pt modelId="{69068280-E095-4E97-90D8-8A76C979918F}" type="pres">
      <dgm:prSet presAssocID="{3450094D-7852-428E-ACCE-160348D1D71E}" presName="levelTx" presStyleLbl="revTx" presStyleIdx="0" presStyleCnt="0">
        <dgm:presLayoutVars>
          <dgm:chMax val="1"/>
          <dgm:bulletEnabled val="1"/>
        </dgm:presLayoutVars>
      </dgm:prSet>
      <dgm:spPr/>
      <dgm:t>
        <a:bodyPr/>
        <a:lstStyle/>
        <a:p>
          <a:endParaRPr lang="tr-TR"/>
        </a:p>
      </dgm:t>
    </dgm:pt>
    <dgm:pt modelId="{7C5D75FF-C31E-4293-ABB0-82B3153A1DF3}" type="pres">
      <dgm:prSet presAssocID="{7F54F0DE-2B30-4C1B-9CD9-1AA07DE7B924}" presName="Name8" presStyleCnt="0"/>
      <dgm:spPr/>
    </dgm:pt>
    <dgm:pt modelId="{9D05E2E4-72F2-49FE-86D1-6A2461C59525}" type="pres">
      <dgm:prSet presAssocID="{7F54F0DE-2B30-4C1B-9CD9-1AA07DE7B924}" presName="level" presStyleLbl="node1" presStyleIdx="1" presStyleCnt="5">
        <dgm:presLayoutVars>
          <dgm:chMax val="1"/>
          <dgm:bulletEnabled val="1"/>
        </dgm:presLayoutVars>
      </dgm:prSet>
      <dgm:spPr/>
      <dgm:t>
        <a:bodyPr/>
        <a:lstStyle/>
        <a:p>
          <a:endParaRPr lang="tr-TR"/>
        </a:p>
      </dgm:t>
    </dgm:pt>
    <dgm:pt modelId="{F4CF6E89-8AD5-4116-9B67-02B591AEEB10}" type="pres">
      <dgm:prSet presAssocID="{7F54F0DE-2B30-4C1B-9CD9-1AA07DE7B924}" presName="levelTx" presStyleLbl="revTx" presStyleIdx="0" presStyleCnt="0">
        <dgm:presLayoutVars>
          <dgm:chMax val="1"/>
          <dgm:bulletEnabled val="1"/>
        </dgm:presLayoutVars>
      </dgm:prSet>
      <dgm:spPr/>
      <dgm:t>
        <a:bodyPr/>
        <a:lstStyle/>
        <a:p>
          <a:endParaRPr lang="tr-TR"/>
        </a:p>
      </dgm:t>
    </dgm:pt>
    <dgm:pt modelId="{5176E497-F14F-4091-A608-E63CA5959D31}" type="pres">
      <dgm:prSet presAssocID="{35529D7E-D433-480B-93CE-342E9A9F2D67}" presName="Name8" presStyleCnt="0"/>
      <dgm:spPr/>
    </dgm:pt>
    <dgm:pt modelId="{34E311F7-39EA-4031-9057-A0B644483C8C}" type="pres">
      <dgm:prSet presAssocID="{35529D7E-D433-480B-93CE-342E9A9F2D67}" presName="level" presStyleLbl="node1" presStyleIdx="2" presStyleCnt="5">
        <dgm:presLayoutVars>
          <dgm:chMax val="1"/>
          <dgm:bulletEnabled val="1"/>
        </dgm:presLayoutVars>
      </dgm:prSet>
      <dgm:spPr/>
      <dgm:t>
        <a:bodyPr/>
        <a:lstStyle/>
        <a:p>
          <a:endParaRPr lang="tr-TR"/>
        </a:p>
      </dgm:t>
    </dgm:pt>
    <dgm:pt modelId="{AE591296-68F8-4FFF-82CF-DD074FB8B0E2}" type="pres">
      <dgm:prSet presAssocID="{35529D7E-D433-480B-93CE-342E9A9F2D67}" presName="levelTx" presStyleLbl="revTx" presStyleIdx="0" presStyleCnt="0">
        <dgm:presLayoutVars>
          <dgm:chMax val="1"/>
          <dgm:bulletEnabled val="1"/>
        </dgm:presLayoutVars>
      </dgm:prSet>
      <dgm:spPr/>
      <dgm:t>
        <a:bodyPr/>
        <a:lstStyle/>
        <a:p>
          <a:endParaRPr lang="tr-TR"/>
        </a:p>
      </dgm:t>
    </dgm:pt>
    <dgm:pt modelId="{7C812D0B-7305-4D2D-82BF-86B5BD5EE484}" type="pres">
      <dgm:prSet presAssocID="{AB607988-2694-41E1-8D6E-B3B5C68934F8}" presName="Name8" presStyleCnt="0"/>
      <dgm:spPr/>
    </dgm:pt>
    <dgm:pt modelId="{9E2EF84F-59E0-43E3-AFEC-F5B80B29D221}" type="pres">
      <dgm:prSet presAssocID="{AB607988-2694-41E1-8D6E-B3B5C68934F8}" presName="level" presStyleLbl="node1" presStyleIdx="3" presStyleCnt="5">
        <dgm:presLayoutVars>
          <dgm:chMax val="1"/>
          <dgm:bulletEnabled val="1"/>
        </dgm:presLayoutVars>
      </dgm:prSet>
      <dgm:spPr/>
      <dgm:t>
        <a:bodyPr/>
        <a:lstStyle/>
        <a:p>
          <a:endParaRPr lang="tr-TR"/>
        </a:p>
      </dgm:t>
    </dgm:pt>
    <dgm:pt modelId="{C379729C-C19C-4AE1-B94E-27459F923E9E}" type="pres">
      <dgm:prSet presAssocID="{AB607988-2694-41E1-8D6E-B3B5C68934F8}" presName="levelTx" presStyleLbl="revTx" presStyleIdx="0" presStyleCnt="0">
        <dgm:presLayoutVars>
          <dgm:chMax val="1"/>
          <dgm:bulletEnabled val="1"/>
        </dgm:presLayoutVars>
      </dgm:prSet>
      <dgm:spPr/>
      <dgm:t>
        <a:bodyPr/>
        <a:lstStyle/>
        <a:p>
          <a:endParaRPr lang="tr-TR"/>
        </a:p>
      </dgm:t>
    </dgm:pt>
    <dgm:pt modelId="{2F343D4D-1183-44E1-A6BB-C78C0CEDD561}" type="pres">
      <dgm:prSet presAssocID="{EAA2F17F-D2AF-4374-9EE8-1B4F9CC8FE05}" presName="Name8" presStyleCnt="0"/>
      <dgm:spPr/>
    </dgm:pt>
    <dgm:pt modelId="{4CF5A649-0A0C-425F-BAD7-D9D404175AD2}" type="pres">
      <dgm:prSet presAssocID="{EAA2F17F-D2AF-4374-9EE8-1B4F9CC8FE05}" presName="level" presStyleLbl="node1" presStyleIdx="4" presStyleCnt="5">
        <dgm:presLayoutVars>
          <dgm:chMax val="1"/>
          <dgm:bulletEnabled val="1"/>
        </dgm:presLayoutVars>
      </dgm:prSet>
      <dgm:spPr/>
      <dgm:t>
        <a:bodyPr/>
        <a:lstStyle/>
        <a:p>
          <a:endParaRPr lang="tr-TR"/>
        </a:p>
      </dgm:t>
    </dgm:pt>
    <dgm:pt modelId="{52CDE6D6-DAD9-4126-BA9B-E4CD196F270F}" type="pres">
      <dgm:prSet presAssocID="{EAA2F17F-D2AF-4374-9EE8-1B4F9CC8FE05}" presName="levelTx" presStyleLbl="revTx" presStyleIdx="0" presStyleCnt="0">
        <dgm:presLayoutVars>
          <dgm:chMax val="1"/>
          <dgm:bulletEnabled val="1"/>
        </dgm:presLayoutVars>
      </dgm:prSet>
      <dgm:spPr/>
      <dgm:t>
        <a:bodyPr/>
        <a:lstStyle/>
        <a:p>
          <a:endParaRPr lang="tr-TR"/>
        </a:p>
      </dgm:t>
    </dgm:pt>
  </dgm:ptLst>
  <dgm:cxnLst>
    <dgm:cxn modelId="{8FC4CD53-9497-4964-90CA-2B30DE208C90}" type="presOf" srcId="{3450094D-7852-428E-ACCE-160348D1D71E}" destId="{AD1E5582-37D4-414D-80D8-730B19DFCADA}" srcOrd="0" destOrd="0" presId="urn:microsoft.com/office/officeart/2005/8/layout/pyramid3"/>
    <dgm:cxn modelId="{DB8756B9-4B66-4E55-94F1-3B273A4351AB}" type="presOf" srcId="{7F54F0DE-2B30-4C1B-9CD9-1AA07DE7B924}" destId="{F4CF6E89-8AD5-4116-9B67-02B591AEEB10}" srcOrd="1" destOrd="0" presId="urn:microsoft.com/office/officeart/2005/8/layout/pyramid3"/>
    <dgm:cxn modelId="{ADE226DE-3E5F-4859-B1AC-E4882D4461D9}" type="presOf" srcId="{7F54F0DE-2B30-4C1B-9CD9-1AA07DE7B924}" destId="{9D05E2E4-72F2-49FE-86D1-6A2461C59525}" srcOrd="0" destOrd="0" presId="urn:microsoft.com/office/officeart/2005/8/layout/pyramid3"/>
    <dgm:cxn modelId="{D704FFCB-02E5-4AE8-A76D-B4D87C7E3384}" type="presOf" srcId="{EAA2F17F-D2AF-4374-9EE8-1B4F9CC8FE05}" destId="{4CF5A649-0A0C-425F-BAD7-D9D404175AD2}" srcOrd="0" destOrd="0" presId="urn:microsoft.com/office/officeart/2005/8/layout/pyramid3"/>
    <dgm:cxn modelId="{F3D0AFB9-0D5E-4802-8FFF-9E4FDA766AA0}" srcId="{836E677A-05C1-406F-B555-11524E580A60}" destId="{EAA2F17F-D2AF-4374-9EE8-1B4F9CC8FE05}" srcOrd="4" destOrd="0" parTransId="{B5843546-903F-4BCD-8C62-9ABC1FDC2D29}" sibTransId="{8AFCDF53-9730-4028-9616-688174C304D8}"/>
    <dgm:cxn modelId="{B4E63F10-06A1-461F-8F60-5805BC031D07}" type="presOf" srcId="{836E677A-05C1-406F-B555-11524E580A60}" destId="{EB945BD5-4E26-47DF-9259-532142206498}" srcOrd="0" destOrd="0" presId="urn:microsoft.com/office/officeart/2005/8/layout/pyramid3"/>
    <dgm:cxn modelId="{5FD0E5E6-BD31-46C8-B0FB-6BE98D1E887D}" type="presOf" srcId="{AB607988-2694-41E1-8D6E-B3B5C68934F8}" destId="{9E2EF84F-59E0-43E3-AFEC-F5B80B29D221}" srcOrd="0" destOrd="0" presId="urn:microsoft.com/office/officeart/2005/8/layout/pyramid3"/>
    <dgm:cxn modelId="{C7A02B6F-59E9-475A-8ADA-DF762BFE656F}" srcId="{836E677A-05C1-406F-B555-11524E580A60}" destId="{7F54F0DE-2B30-4C1B-9CD9-1AA07DE7B924}" srcOrd="1" destOrd="0" parTransId="{94992C82-4172-4D6A-9244-3F91945A24D8}" sibTransId="{B4B113A3-EAB9-42E8-8FB0-38337EFE0264}"/>
    <dgm:cxn modelId="{2BD8A254-5BF3-43C0-8CA2-891329F8C58F}" type="presOf" srcId="{35529D7E-D433-480B-93CE-342E9A9F2D67}" destId="{34E311F7-39EA-4031-9057-A0B644483C8C}" srcOrd="0" destOrd="0" presId="urn:microsoft.com/office/officeart/2005/8/layout/pyramid3"/>
    <dgm:cxn modelId="{9E288DD1-798F-4C88-8368-EFCB924C81C2}" srcId="{836E677A-05C1-406F-B555-11524E580A60}" destId="{AB607988-2694-41E1-8D6E-B3B5C68934F8}" srcOrd="3" destOrd="0" parTransId="{91B27B5C-CFF6-451F-B979-BFB655FC2AAC}" sibTransId="{B706614E-6A72-4E45-BDD7-75E1A5D58FE2}"/>
    <dgm:cxn modelId="{F2EBD87E-1BD3-4C2F-8F7A-F095C89D9E32}" type="presOf" srcId="{AB607988-2694-41E1-8D6E-B3B5C68934F8}" destId="{C379729C-C19C-4AE1-B94E-27459F923E9E}" srcOrd="1" destOrd="0" presId="urn:microsoft.com/office/officeart/2005/8/layout/pyramid3"/>
    <dgm:cxn modelId="{C30AE449-C1C8-4FC0-B090-FE19333678A9}" srcId="{836E677A-05C1-406F-B555-11524E580A60}" destId="{3450094D-7852-428E-ACCE-160348D1D71E}" srcOrd="0" destOrd="0" parTransId="{9881FFD9-861D-4BC1-8FAF-FFB97EF2DFC0}" sibTransId="{DB9E3156-9B55-4D2C-9C2A-12A086A0D08E}"/>
    <dgm:cxn modelId="{C4CE639F-4728-4B69-8678-688D62A80C5A}" srcId="{836E677A-05C1-406F-B555-11524E580A60}" destId="{35529D7E-D433-480B-93CE-342E9A9F2D67}" srcOrd="2" destOrd="0" parTransId="{2F5E2D04-FBEE-452E-A2D3-13BC59E50063}" sibTransId="{EDB88E96-FE4C-4D68-ACEE-EA1801BB75A7}"/>
    <dgm:cxn modelId="{0E74C9AF-4A9B-4D58-A6D8-D99C45A33717}" type="presOf" srcId="{3450094D-7852-428E-ACCE-160348D1D71E}" destId="{69068280-E095-4E97-90D8-8A76C979918F}" srcOrd="1" destOrd="0" presId="urn:microsoft.com/office/officeart/2005/8/layout/pyramid3"/>
    <dgm:cxn modelId="{865A4BAA-3C50-43CA-AF2A-64EA6F0F6B86}" type="presOf" srcId="{35529D7E-D433-480B-93CE-342E9A9F2D67}" destId="{AE591296-68F8-4FFF-82CF-DD074FB8B0E2}" srcOrd="1" destOrd="0" presId="urn:microsoft.com/office/officeart/2005/8/layout/pyramid3"/>
    <dgm:cxn modelId="{1D7FB986-91EA-4B90-BFB8-55C244A8AE81}" type="presOf" srcId="{EAA2F17F-D2AF-4374-9EE8-1B4F9CC8FE05}" destId="{52CDE6D6-DAD9-4126-BA9B-E4CD196F270F}" srcOrd="1" destOrd="0" presId="urn:microsoft.com/office/officeart/2005/8/layout/pyramid3"/>
    <dgm:cxn modelId="{5A4B51C4-390D-4743-8387-1C95DA04CF60}" type="presParOf" srcId="{EB945BD5-4E26-47DF-9259-532142206498}" destId="{5718CDEE-52B7-403C-A421-6A68840812F6}" srcOrd="0" destOrd="0" presId="urn:microsoft.com/office/officeart/2005/8/layout/pyramid3"/>
    <dgm:cxn modelId="{293ABBC7-F38F-4AE6-805E-FA09FF91CCD3}" type="presParOf" srcId="{5718CDEE-52B7-403C-A421-6A68840812F6}" destId="{AD1E5582-37D4-414D-80D8-730B19DFCADA}" srcOrd="0" destOrd="0" presId="urn:microsoft.com/office/officeart/2005/8/layout/pyramid3"/>
    <dgm:cxn modelId="{4FF4B942-77D1-46B7-8444-C7F4C25357DF}" type="presParOf" srcId="{5718CDEE-52B7-403C-A421-6A68840812F6}" destId="{69068280-E095-4E97-90D8-8A76C979918F}" srcOrd="1" destOrd="0" presId="urn:microsoft.com/office/officeart/2005/8/layout/pyramid3"/>
    <dgm:cxn modelId="{539471CE-EB1F-4CBF-AF13-C8566F0FAB78}" type="presParOf" srcId="{EB945BD5-4E26-47DF-9259-532142206498}" destId="{7C5D75FF-C31E-4293-ABB0-82B3153A1DF3}" srcOrd="1" destOrd="0" presId="urn:microsoft.com/office/officeart/2005/8/layout/pyramid3"/>
    <dgm:cxn modelId="{1555098B-DE29-454B-BA7C-EF8AADBED233}" type="presParOf" srcId="{7C5D75FF-C31E-4293-ABB0-82B3153A1DF3}" destId="{9D05E2E4-72F2-49FE-86D1-6A2461C59525}" srcOrd="0" destOrd="0" presId="urn:microsoft.com/office/officeart/2005/8/layout/pyramid3"/>
    <dgm:cxn modelId="{CB1EFD2F-8DF3-44F0-BF6D-AB928B2CBD3E}" type="presParOf" srcId="{7C5D75FF-C31E-4293-ABB0-82B3153A1DF3}" destId="{F4CF6E89-8AD5-4116-9B67-02B591AEEB10}" srcOrd="1" destOrd="0" presId="urn:microsoft.com/office/officeart/2005/8/layout/pyramid3"/>
    <dgm:cxn modelId="{A4EDD97E-548B-41BC-B8C2-DB62D98B1AC2}" type="presParOf" srcId="{EB945BD5-4E26-47DF-9259-532142206498}" destId="{5176E497-F14F-4091-A608-E63CA5959D31}" srcOrd="2" destOrd="0" presId="urn:microsoft.com/office/officeart/2005/8/layout/pyramid3"/>
    <dgm:cxn modelId="{D41A2F76-6E91-4806-A560-A739AC134508}" type="presParOf" srcId="{5176E497-F14F-4091-A608-E63CA5959D31}" destId="{34E311F7-39EA-4031-9057-A0B644483C8C}" srcOrd="0" destOrd="0" presId="urn:microsoft.com/office/officeart/2005/8/layout/pyramid3"/>
    <dgm:cxn modelId="{13838A03-8CD1-4042-9438-F2672DE002B3}" type="presParOf" srcId="{5176E497-F14F-4091-A608-E63CA5959D31}" destId="{AE591296-68F8-4FFF-82CF-DD074FB8B0E2}" srcOrd="1" destOrd="0" presId="urn:microsoft.com/office/officeart/2005/8/layout/pyramid3"/>
    <dgm:cxn modelId="{2125B263-22B2-4741-B6C5-2C529797E86E}" type="presParOf" srcId="{EB945BD5-4E26-47DF-9259-532142206498}" destId="{7C812D0B-7305-4D2D-82BF-86B5BD5EE484}" srcOrd="3" destOrd="0" presId="urn:microsoft.com/office/officeart/2005/8/layout/pyramid3"/>
    <dgm:cxn modelId="{39FE8F63-713E-483E-9607-443FC8CF74BC}" type="presParOf" srcId="{7C812D0B-7305-4D2D-82BF-86B5BD5EE484}" destId="{9E2EF84F-59E0-43E3-AFEC-F5B80B29D221}" srcOrd="0" destOrd="0" presId="urn:microsoft.com/office/officeart/2005/8/layout/pyramid3"/>
    <dgm:cxn modelId="{C43F038A-2CF8-4257-928C-9E662F728FA8}" type="presParOf" srcId="{7C812D0B-7305-4D2D-82BF-86B5BD5EE484}" destId="{C379729C-C19C-4AE1-B94E-27459F923E9E}" srcOrd="1" destOrd="0" presId="urn:microsoft.com/office/officeart/2005/8/layout/pyramid3"/>
    <dgm:cxn modelId="{0D57552D-5D2B-4159-B1F3-17B9196B8AB3}" type="presParOf" srcId="{EB945BD5-4E26-47DF-9259-532142206498}" destId="{2F343D4D-1183-44E1-A6BB-C78C0CEDD561}" srcOrd="4" destOrd="0" presId="urn:microsoft.com/office/officeart/2005/8/layout/pyramid3"/>
    <dgm:cxn modelId="{4DF872F5-5953-4757-B45F-F14D86442025}" type="presParOf" srcId="{2F343D4D-1183-44E1-A6BB-C78C0CEDD561}" destId="{4CF5A649-0A0C-425F-BAD7-D9D404175AD2}" srcOrd="0" destOrd="0" presId="urn:microsoft.com/office/officeart/2005/8/layout/pyramid3"/>
    <dgm:cxn modelId="{E7155237-FA9A-4039-8108-1FD4257CC448}" type="presParOf" srcId="{2F343D4D-1183-44E1-A6BB-C78C0CEDD561}" destId="{52CDE6D6-DAD9-4126-BA9B-E4CD196F270F}"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36E677A-05C1-406F-B555-11524E580A60}" type="doc">
      <dgm:prSet loTypeId="urn:microsoft.com/office/officeart/2005/8/layout/pyramid3" loCatId="pyramid" qsTypeId="urn:microsoft.com/office/officeart/2005/8/quickstyle/simple3" qsCatId="simple" csTypeId="urn:microsoft.com/office/officeart/2005/8/colors/colorful2" csCatId="colorful" phldr="1"/>
      <dgm:spPr/>
    </dgm:pt>
    <dgm:pt modelId="{3450094D-7852-428E-ACCE-160348D1D71E}">
      <dgm:prSet phldrT="[Metin]" custT="1"/>
      <dgm:spPr/>
      <dgm:t>
        <a:bodyPr/>
        <a:lstStyle/>
        <a:p>
          <a:r>
            <a:rPr lang="tr-TR" sz="1600" b="0" dirty="0" smtClean="0">
              <a:solidFill>
                <a:srgbClr val="002060"/>
              </a:solidFill>
              <a:latin typeface="Palatino Linotype" panose="02040502050505030304" pitchFamily="18" charset="0"/>
            </a:rPr>
            <a:t>5.</a:t>
          </a:r>
          <a:r>
            <a:rPr lang="en-US" sz="1600" b="0" dirty="0" smtClean="0">
              <a:solidFill>
                <a:srgbClr val="002060"/>
              </a:solidFill>
              <a:latin typeface="Palatino Linotype" panose="02040502050505030304" pitchFamily="18" charset="0"/>
            </a:rPr>
            <a:t> </a:t>
          </a:r>
          <a:r>
            <a:rPr lang="tr-TR" sz="1600" b="0" dirty="0" smtClean="0">
              <a:solidFill>
                <a:srgbClr val="002060"/>
              </a:solidFill>
              <a:latin typeface="Palatino Linotype" panose="02040502050505030304" pitchFamily="18" charset="0"/>
            </a:rPr>
            <a:t>Benimseme</a:t>
          </a:r>
          <a:endParaRPr lang="tr-TR" sz="1600" b="0" dirty="0">
            <a:solidFill>
              <a:srgbClr val="002060"/>
            </a:solidFill>
            <a:latin typeface="Palatino Linotype" panose="02040502050505030304" pitchFamily="18" charset="0"/>
          </a:endParaRPr>
        </a:p>
      </dgm:t>
    </dgm:pt>
    <dgm:pt modelId="{9881FFD9-861D-4BC1-8FAF-FFB97EF2DFC0}" type="parTrans" cxnId="{C30AE449-C1C8-4FC0-B090-FE19333678A9}">
      <dgm:prSet/>
      <dgm:spPr/>
      <dgm:t>
        <a:bodyPr/>
        <a:lstStyle/>
        <a:p>
          <a:endParaRPr lang="tr-TR" sz="1600">
            <a:solidFill>
              <a:srgbClr val="002060"/>
            </a:solidFill>
            <a:latin typeface="Comic Sans MS" pitchFamily="66" charset="0"/>
          </a:endParaRPr>
        </a:p>
      </dgm:t>
    </dgm:pt>
    <dgm:pt modelId="{DB9E3156-9B55-4D2C-9C2A-12A086A0D08E}" type="sibTrans" cxnId="{C30AE449-C1C8-4FC0-B090-FE19333678A9}">
      <dgm:prSet/>
      <dgm:spPr/>
      <dgm:t>
        <a:bodyPr/>
        <a:lstStyle/>
        <a:p>
          <a:endParaRPr lang="tr-TR" sz="1600">
            <a:solidFill>
              <a:srgbClr val="002060"/>
            </a:solidFill>
            <a:latin typeface="Comic Sans MS" pitchFamily="66" charset="0"/>
          </a:endParaRPr>
        </a:p>
      </dgm:t>
    </dgm:pt>
    <dgm:pt modelId="{EAA2F17F-D2AF-4374-9EE8-1B4F9CC8FE05}">
      <dgm:prSet phldrT="[Metin]" custT="1"/>
      <dgm:spPr/>
      <dgm:t>
        <a:bodyPr/>
        <a:lstStyle/>
        <a:p>
          <a:r>
            <a:rPr lang="tr-TR" sz="1600" b="0" dirty="0" smtClean="0">
              <a:solidFill>
                <a:srgbClr val="002060"/>
              </a:solidFill>
              <a:latin typeface="Palatino Linotype" panose="02040502050505030304" pitchFamily="18" charset="0"/>
            </a:rPr>
            <a:t>1.Taklit</a:t>
          </a:r>
          <a:endParaRPr lang="tr-TR" sz="1600" b="0" dirty="0">
            <a:solidFill>
              <a:srgbClr val="002060"/>
            </a:solidFill>
            <a:latin typeface="Palatino Linotype" panose="02040502050505030304" pitchFamily="18" charset="0"/>
          </a:endParaRPr>
        </a:p>
      </dgm:t>
    </dgm:pt>
    <dgm:pt modelId="{B5843546-903F-4BCD-8C62-9ABC1FDC2D29}" type="parTrans" cxnId="{F3D0AFB9-0D5E-4802-8FFF-9E4FDA766AA0}">
      <dgm:prSet/>
      <dgm:spPr/>
      <dgm:t>
        <a:bodyPr/>
        <a:lstStyle/>
        <a:p>
          <a:endParaRPr lang="tr-TR" sz="1600">
            <a:solidFill>
              <a:srgbClr val="002060"/>
            </a:solidFill>
            <a:latin typeface="Comic Sans MS" pitchFamily="66" charset="0"/>
          </a:endParaRPr>
        </a:p>
      </dgm:t>
    </dgm:pt>
    <dgm:pt modelId="{8AFCDF53-9730-4028-9616-688174C304D8}" type="sibTrans" cxnId="{F3D0AFB9-0D5E-4802-8FFF-9E4FDA766AA0}">
      <dgm:prSet/>
      <dgm:spPr/>
      <dgm:t>
        <a:bodyPr/>
        <a:lstStyle/>
        <a:p>
          <a:endParaRPr lang="tr-TR" sz="1600">
            <a:solidFill>
              <a:srgbClr val="002060"/>
            </a:solidFill>
            <a:latin typeface="Comic Sans MS" pitchFamily="66" charset="0"/>
          </a:endParaRPr>
        </a:p>
      </dgm:t>
    </dgm:pt>
    <dgm:pt modelId="{7F54F0DE-2B30-4C1B-9CD9-1AA07DE7B924}">
      <dgm:prSet custT="1"/>
      <dgm:spPr/>
      <dgm:t>
        <a:bodyPr/>
        <a:lstStyle/>
        <a:p>
          <a:r>
            <a:rPr lang="tr-TR" sz="1600" b="0" dirty="0" smtClean="0">
              <a:solidFill>
                <a:srgbClr val="002060"/>
              </a:solidFill>
              <a:latin typeface="Palatino Linotype" panose="02040502050505030304" pitchFamily="18" charset="0"/>
            </a:rPr>
            <a:t>4.Telaffuz etme</a:t>
          </a:r>
          <a:endParaRPr lang="tr-TR" sz="1600" b="0" dirty="0">
            <a:solidFill>
              <a:srgbClr val="002060"/>
            </a:solidFill>
            <a:latin typeface="Palatino Linotype" panose="02040502050505030304" pitchFamily="18" charset="0"/>
          </a:endParaRPr>
        </a:p>
      </dgm:t>
    </dgm:pt>
    <dgm:pt modelId="{94992C82-4172-4D6A-9244-3F91945A24D8}" type="parTrans" cxnId="{C7A02B6F-59E9-475A-8ADA-DF762BFE656F}">
      <dgm:prSet/>
      <dgm:spPr/>
      <dgm:t>
        <a:bodyPr/>
        <a:lstStyle/>
        <a:p>
          <a:endParaRPr lang="tr-TR" sz="1600">
            <a:solidFill>
              <a:srgbClr val="002060"/>
            </a:solidFill>
            <a:latin typeface="Comic Sans MS" pitchFamily="66" charset="0"/>
          </a:endParaRPr>
        </a:p>
      </dgm:t>
    </dgm:pt>
    <dgm:pt modelId="{B4B113A3-EAB9-42E8-8FB0-38337EFE0264}" type="sibTrans" cxnId="{C7A02B6F-59E9-475A-8ADA-DF762BFE656F}">
      <dgm:prSet/>
      <dgm:spPr/>
      <dgm:t>
        <a:bodyPr/>
        <a:lstStyle/>
        <a:p>
          <a:endParaRPr lang="tr-TR" sz="1600">
            <a:solidFill>
              <a:srgbClr val="002060"/>
            </a:solidFill>
            <a:latin typeface="Comic Sans MS" pitchFamily="66" charset="0"/>
          </a:endParaRPr>
        </a:p>
      </dgm:t>
    </dgm:pt>
    <dgm:pt modelId="{35529D7E-D433-480B-93CE-342E9A9F2D67}">
      <dgm:prSet custT="1"/>
      <dgm:spPr/>
      <dgm:t>
        <a:bodyPr/>
        <a:lstStyle/>
        <a:p>
          <a:r>
            <a:rPr lang="tr-TR" sz="1600" b="0" dirty="0" smtClean="0">
              <a:solidFill>
                <a:srgbClr val="002060"/>
              </a:solidFill>
              <a:latin typeface="Palatino Linotype" panose="02040502050505030304" pitchFamily="18" charset="0"/>
            </a:rPr>
            <a:t>3.Duyarlılık</a:t>
          </a:r>
          <a:endParaRPr lang="tr-TR" sz="1600" b="0" dirty="0">
            <a:solidFill>
              <a:srgbClr val="002060"/>
            </a:solidFill>
            <a:latin typeface="Palatino Linotype" panose="02040502050505030304" pitchFamily="18" charset="0"/>
          </a:endParaRPr>
        </a:p>
      </dgm:t>
    </dgm:pt>
    <dgm:pt modelId="{2F5E2D04-FBEE-452E-A2D3-13BC59E50063}" type="parTrans" cxnId="{C4CE639F-4728-4B69-8678-688D62A80C5A}">
      <dgm:prSet/>
      <dgm:spPr/>
      <dgm:t>
        <a:bodyPr/>
        <a:lstStyle/>
        <a:p>
          <a:endParaRPr lang="tr-TR" sz="1600">
            <a:solidFill>
              <a:srgbClr val="002060"/>
            </a:solidFill>
            <a:latin typeface="Comic Sans MS" pitchFamily="66" charset="0"/>
          </a:endParaRPr>
        </a:p>
      </dgm:t>
    </dgm:pt>
    <dgm:pt modelId="{EDB88E96-FE4C-4D68-ACEE-EA1801BB75A7}" type="sibTrans" cxnId="{C4CE639F-4728-4B69-8678-688D62A80C5A}">
      <dgm:prSet/>
      <dgm:spPr/>
      <dgm:t>
        <a:bodyPr/>
        <a:lstStyle/>
        <a:p>
          <a:endParaRPr lang="tr-TR" sz="1600">
            <a:solidFill>
              <a:srgbClr val="002060"/>
            </a:solidFill>
            <a:latin typeface="Comic Sans MS" pitchFamily="66" charset="0"/>
          </a:endParaRPr>
        </a:p>
      </dgm:t>
    </dgm:pt>
    <dgm:pt modelId="{AB607988-2694-41E1-8D6E-B3B5C68934F8}">
      <dgm:prSet custT="1"/>
      <dgm:spPr/>
      <dgm:t>
        <a:bodyPr/>
        <a:lstStyle/>
        <a:p>
          <a:r>
            <a:rPr lang="tr-TR" sz="1500" b="0" dirty="0" smtClean="0">
              <a:solidFill>
                <a:srgbClr val="002060"/>
              </a:solidFill>
              <a:latin typeface="Palatino Linotype" panose="02040502050505030304" pitchFamily="18" charset="0"/>
            </a:rPr>
            <a:t>2.</a:t>
          </a:r>
          <a:endParaRPr lang="en-US" sz="1500" b="0" dirty="0" smtClean="0">
            <a:solidFill>
              <a:srgbClr val="002060"/>
            </a:solidFill>
            <a:latin typeface="Palatino Linotype" panose="02040502050505030304" pitchFamily="18" charset="0"/>
          </a:endParaRPr>
        </a:p>
        <a:p>
          <a:r>
            <a:rPr lang="tr-TR" sz="1500" b="0" dirty="0" smtClean="0">
              <a:solidFill>
                <a:srgbClr val="002060"/>
              </a:solidFill>
              <a:latin typeface="Palatino Linotype" panose="02040502050505030304" pitchFamily="18" charset="0"/>
            </a:rPr>
            <a:t>Manipülasyon</a:t>
          </a:r>
          <a:endParaRPr lang="tr-TR" sz="1500" b="0" dirty="0">
            <a:solidFill>
              <a:srgbClr val="002060"/>
            </a:solidFill>
            <a:latin typeface="Palatino Linotype" panose="02040502050505030304" pitchFamily="18" charset="0"/>
          </a:endParaRPr>
        </a:p>
      </dgm:t>
    </dgm:pt>
    <dgm:pt modelId="{91B27B5C-CFF6-451F-B979-BFB655FC2AAC}" type="parTrans" cxnId="{9E288DD1-798F-4C88-8368-EFCB924C81C2}">
      <dgm:prSet/>
      <dgm:spPr/>
      <dgm:t>
        <a:bodyPr/>
        <a:lstStyle/>
        <a:p>
          <a:endParaRPr lang="tr-TR" sz="1600">
            <a:solidFill>
              <a:srgbClr val="002060"/>
            </a:solidFill>
            <a:latin typeface="Comic Sans MS" pitchFamily="66" charset="0"/>
          </a:endParaRPr>
        </a:p>
      </dgm:t>
    </dgm:pt>
    <dgm:pt modelId="{B706614E-6A72-4E45-BDD7-75E1A5D58FE2}" type="sibTrans" cxnId="{9E288DD1-798F-4C88-8368-EFCB924C81C2}">
      <dgm:prSet/>
      <dgm:spPr/>
      <dgm:t>
        <a:bodyPr/>
        <a:lstStyle/>
        <a:p>
          <a:endParaRPr lang="tr-TR" sz="1600">
            <a:solidFill>
              <a:srgbClr val="002060"/>
            </a:solidFill>
            <a:latin typeface="Comic Sans MS" pitchFamily="66" charset="0"/>
          </a:endParaRPr>
        </a:p>
      </dgm:t>
    </dgm:pt>
    <dgm:pt modelId="{EB945BD5-4E26-47DF-9259-532142206498}" type="pres">
      <dgm:prSet presAssocID="{836E677A-05C1-406F-B555-11524E580A60}" presName="Name0" presStyleCnt="0">
        <dgm:presLayoutVars>
          <dgm:dir/>
          <dgm:animLvl val="lvl"/>
          <dgm:resizeHandles val="exact"/>
        </dgm:presLayoutVars>
      </dgm:prSet>
      <dgm:spPr/>
    </dgm:pt>
    <dgm:pt modelId="{5718CDEE-52B7-403C-A421-6A68840812F6}" type="pres">
      <dgm:prSet presAssocID="{3450094D-7852-428E-ACCE-160348D1D71E}" presName="Name8" presStyleCnt="0"/>
      <dgm:spPr/>
    </dgm:pt>
    <dgm:pt modelId="{AD1E5582-37D4-414D-80D8-730B19DFCADA}" type="pres">
      <dgm:prSet presAssocID="{3450094D-7852-428E-ACCE-160348D1D71E}" presName="level" presStyleLbl="node1" presStyleIdx="0" presStyleCnt="5" custLinFactNeighborY="-12821">
        <dgm:presLayoutVars>
          <dgm:chMax val="1"/>
          <dgm:bulletEnabled val="1"/>
        </dgm:presLayoutVars>
      </dgm:prSet>
      <dgm:spPr/>
      <dgm:t>
        <a:bodyPr/>
        <a:lstStyle/>
        <a:p>
          <a:endParaRPr lang="tr-TR"/>
        </a:p>
      </dgm:t>
    </dgm:pt>
    <dgm:pt modelId="{69068280-E095-4E97-90D8-8A76C979918F}" type="pres">
      <dgm:prSet presAssocID="{3450094D-7852-428E-ACCE-160348D1D71E}" presName="levelTx" presStyleLbl="revTx" presStyleIdx="0" presStyleCnt="0">
        <dgm:presLayoutVars>
          <dgm:chMax val="1"/>
          <dgm:bulletEnabled val="1"/>
        </dgm:presLayoutVars>
      </dgm:prSet>
      <dgm:spPr/>
      <dgm:t>
        <a:bodyPr/>
        <a:lstStyle/>
        <a:p>
          <a:endParaRPr lang="tr-TR"/>
        </a:p>
      </dgm:t>
    </dgm:pt>
    <dgm:pt modelId="{7C5D75FF-C31E-4293-ABB0-82B3153A1DF3}" type="pres">
      <dgm:prSet presAssocID="{7F54F0DE-2B30-4C1B-9CD9-1AA07DE7B924}" presName="Name8" presStyleCnt="0"/>
      <dgm:spPr/>
    </dgm:pt>
    <dgm:pt modelId="{9D05E2E4-72F2-49FE-86D1-6A2461C59525}" type="pres">
      <dgm:prSet presAssocID="{7F54F0DE-2B30-4C1B-9CD9-1AA07DE7B924}" presName="level" presStyleLbl="node1" presStyleIdx="1" presStyleCnt="5">
        <dgm:presLayoutVars>
          <dgm:chMax val="1"/>
          <dgm:bulletEnabled val="1"/>
        </dgm:presLayoutVars>
      </dgm:prSet>
      <dgm:spPr/>
      <dgm:t>
        <a:bodyPr/>
        <a:lstStyle/>
        <a:p>
          <a:endParaRPr lang="tr-TR"/>
        </a:p>
      </dgm:t>
    </dgm:pt>
    <dgm:pt modelId="{F4CF6E89-8AD5-4116-9B67-02B591AEEB10}" type="pres">
      <dgm:prSet presAssocID="{7F54F0DE-2B30-4C1B-9CD9-1AA07DE7B924}" presName="levelTx" presStyleLbl="revTx" presStyleIdx="0" presStyleCnt="0">
        <dgm:presLayoutVars>
          <dgm:chMax val="1"/>
          <dgm:bulletEnabled val="1"/>
        </dgm:presLayoutVars>
      </dgm:prSet>
      <dgm:spPr/>
      <dgm:t>
        <a:bodyPr/>
        <a:lstStyle/>
        <a:p>
          <a:endParaRPr lang="tr-TR"/>
        </a:p>
      </dgm:t>
    </dgm:pt>
    <dgm:pt modelId="{5176E497-F14F-4091-A608-E63CA5959D31}" type="pres">
      <dgm:prSet presAssocID="{35529D7E-D433-480B-93CE-342E9A9F2D67}" presName="Name8" presStyleCnt="0"/>
      <dgm:spPr/>
    </dgm:pt>
    <dgm:pt modelId="{34E311F7-39EA-4031-9057-A0B644483C8C}" type="pres">
      <dgm:prSet presAssocID="{35529D7E-D433-480B-93CE-342E9A9F2D67}" presName="level" presStyleLbl="node1" presStyleIdx="2" presStyleCnt="5">
        <dgm:presLayoutVars>
          <dgm:chMax val="1"/>
          <dgm:bulletEnabled val="1"/>
        </dgm:presLayoutVars>
      </dgm:prSet>
      <dgm:spPr/>
      <dgm:t>
        <a:bodyPr/>
        <a:lstStyle/>
        <a:p>
          <a:endParaRPr lang="tr-TR"/>
        </a:p>
      </dgm:t>
    </dgm:pt>
    <dgm:pt modelId="{AE591296-68F8-4FFF-82CF-DD074FB8B0E2}" type="pres">
      <dgm:prSet presAssocID="{35529D7E-D433-480B-93CE-342E9A9F2D67}" presName="levelTx" presStyleLbl="revTx" presStyleIdx="0" presStyleCnt="0">
        <dgm:presLayoutVars>
          <dgm:chMax val="1"/>
          <dgm:bulletEnabled val="1"/>
        </dgm:presLayoutVars>
      </dgm:prSet>
      <dgm:spPr/>
      <dgm:t>
        <a:bodyPr/>
        <a:lstStyle/>
        <a:p>
          <a:endParaRPr lang="tr-TR"/>
        </a:p>
      </dgm:t>
    </dgm:pt>
    <dgm:pt modelId="{7C812D0B-7305-4D2D-82BF-86B5BD5EE484}" type="pres">
      <dgm:prSet presAssocID="{AB607988-2694-41E1-8D6E-B3B5C68934F8}" presName="Name8" presStyleCnt="0"/>
      <dgm:spPr/>
    </dgm:pt>
    <dgm:pt modelId="{9E2EF84F-59E0-43E3-AFEC-F5B80B29D221}" type="pres">
      <dgm:prSet presAssocID="{AB607988-2694-41E1-8D6E-B3B5C68934F8}" presName="level" presStyleLbl="node1" presStyleIdx="3" presStyleCnt="5">
        <dgm:presLayoutVars>
          <dgm:chMax val="1"/>
          <dgm:bulletEnabled val="1"/>
        </dgm:presLayoutVars>
      </dgm:prSet>
      <dgm:spPr/>
      <dgm:t>
        <a:bodyPr/>
        <a:lstStyle/>
        <a:p>
          <a:endParaRPr lang="tr-TR"/>
        </a:p>
      </dgm:t>
    </dgm:pt>
    <dgm:pt modelId="{C379729C-C19C-4AE1-B94E-27459F923E9E}" type="pres">
      <dgm:prSet presAssocID="{AB607988-2694-41E1-8D6E-B3B5C68934F8}" presName="levelTx" presStyleLbl="revTx" presStyleIdx="0" presStyleCnt="0">
        <dgm:presLayoutVars>
          <dgm:chMax val="1"/>
          <dgm:bulletEnabled val="1"/>
        </dgm:presLayoutVars>
      </dgm:prSet>
      <dgm:spPr/>
      <dgm:t>
        <a:bodyPr/>
        <a:lstStyle/>
        <a:p>
          <a:endParaRPr lang="tr-TR"/>
        </a:p>
      </dgm:t>
    </dgm:pt>
    <dgm:pt modelId="{2F343D4D-1183-44E1-A6BB-C78C0CEDD561}" type="pres">
      <dgm:prSet presAssocID="{EAA2F17F-D2AF-4374-9EE8-1B4F9CC8FE05}" presName="Name8" presStyleCnt="0"/>
      <dgm:spPr/>
    </dgm:pt>
    <dgm:pt modelId="{4CF5A649-0A0C-425F-BAD7-D9D404175AD2}" type="pres">
      <dgm:prSet presAssocID="{EAA2F17F-D2AF-4374-9EE8-1B4F9CC8FE05}" presName="level" presStyleLbl="node1" presStyleIdx="4" presStyleCnt="5">
        <dgm:presLayoutVars>
          <dgm:chMax val="1"/>
          <dgm:bulletEnabled val="1"/>
        </dgm:presLayoutVars>
      </dgm:prSet>
      <dgm:spPr/>
      <dgm:t>
        <a:bodyPr/>
        <a:lstStyle/>
        <a:p>
          <a:endParaRPr lang="tr-TR"/>
        </a:p>
      </dgm:t>
    </dgm:pt>
    <dgm:pt modelId="{52CDE6D6-DAD9-4126-BA9B-E4CD196F270F}" type="pres">
      <dgm:prSet presAssocID="{EAA2F17F-D2AF-4374-9EE8-1B4F9CC8FE05}" presName="levelTx" presStyleLbl="revTx" presStyleIdx="0" presStyleCnt="0">
        <dgm:presLayoutVars>
          <dgm:chMax val="1"/>
          <dgm:bulletEnabled val="1"/>
        </dgm:presLayoutVars>
      </dgm:prSet>
      <dgm:spPr/>
      <dgm:t>
        <a:bodyPr/>
        <a:lstStyle/>
        <a:p>
          <a:endParaRPr lang="tr-TR"/>
        </a:p>
      </dgm:t>
    </dgm:pt>
  </dgm:ptLst>
  <dgm:cxnLst>
    <dgm:cxn modelId="{546D7428-2F7B-4651-94D3-F2462D2CE682}" type="presOf" srcId="{836E677A-05C1-406F-B555-11524E580A60}" destId="{EB945BD5-4E26-47DF-9259-532142206498}" srcOrd="0" destOrd="0" presId="urn:microsoft.com/office/officeart/2005/8/layout/pyramid3"/>
    <dgm:cxn modelId="{CFBAAB5F-AF1F-4262-94A1-604E38ABF54F}" type="presOf" srcId="{3450094D-7852-428E-ACCE-160348D1D71E}" destId="{AD1E5582-37D4-414D-80D8-730B19DFCADA}" srcOrd="0" destOrd="0" presId="urn:microsoft.com/office/officeart/2005/8/layout/pyramid3"/>
    <dgm:cxn modelId="{07D1E71E-8860-4FF3-B16D-20ADB7A9E21F}" type="presOf" srcId="{EAA2F17F-D2AF-4374-9EE8-1B4F9CC8FE05}" destId="{52CDE6D6-DAD9-4126-BA9B-E4CD196F270F}" srcOrd="1" destOrd="0" presId="urn:microsoft.com/office/officeart/2005/8/layout/pyramid3"/>
    <dgm:cxn modelId="{DF51F036-FF80-461B-8F78-8DD6440BD28A}" type="presOf" srcId="{AB607988-2694-41E1-8D6E-B3B5C68934F8}" destId="{C379729C-C19C-4AE1-B94E-27459F923E9E}" srcOrd="1" destOrd="0" presId="urn:microsoft.com/office/officeart/2005/8/layout/pyramid3"/>
    <dgm:cxn modelId="{9B67B9DA-B33B-4E51-83A4-A1ACDC38A136}" type="presOf" srcId="{7F54F0DE-2B30-4C1B-9CD9-1AA07DE7B924}" destId="{9D05E2E4-72F2-49FE-86D1-6A2461C59525}" srcOrd="0" destOrd="0" presId="urn:microsoft.com/office/officeart/2005/8/layout/pyramid3"/>
    <dgm:cxn modelId="{F3D0AFB9-0D5E-4802-8FFF-9E4FDA766AA0}" srcId="{836E677A-05C1-406F-B555-11524E580A60}" destId="{EAA2F17F-D2AF-4374-9EE8-1B4F9CC8FE05}" srcOrd="4" destOrd="0" parTransId="{B5843546-903F-4BCD-8C62-9ABC1FDC2D29}" sibTransId="{8AFCDF53-9730-4028-9616-688174C304D8}"/>
    <dgm:cxn modelId="{56D131DD-A993-4B17-92A4-8A2449F33B50}" type="presOf" srcId="{AB607988-2694-41E1-8D6E-B3B5C68934F8}" destId="{9E2EF84F-59E0-43E3-AFEC-F5B80B29D221}" srcOrd="0" destOrd="0" presId="urn:microsoft.com/office/officeart/2005/8/layout/pyramid3"/>
    <dgm:cxn modelId="{6BD84D4A-AEF7-4279-91A0-C6706A839981}" type="presOf" srcId="{35529D7E-D433-480B-93CE-342E9A9F2D67}" destId="{AE591296-68F8-4FFF-82CF-DD074FB8B0E2}" srcOrd="1" destOrd="0" presId="urn:microsoft.com/office/officeart/2005/8/layout/pyramid3"/>
    <dgm:cxn modelId="{961AC0FC-995D-45E9-ABC7-C340988AA647}" type="presOf" srcId="{3450094D-7852-428E-ACCE-160348D1D71E}" destId="{69068280-E095-4E97-90D8-8A76C979918F}" srcOrd="1" destOrd="0" presId="urn:microsoft.com/office/officeart/2005/8/layout/pyramid3"/>
    <dgm:cxn modelId="{C7A02B6F-59E9-475A-8ADA-DF762BFE656F}" srcId="{836E677A-05C1-406F-B555-11524E580A60}" destId="{7F54F0DE-2B30-4C1B-9CD9-1AA07DE7B924}" srcOrd="1" destOrd="0" parTransId="{94992C82-4172-4D6A-9244-3F91945A24D8}" sibTransId="{B4B113A3-EAB9-42E8-8FB0-38337EFE0264}"/>
    <dgm:cxn modelId="{3E689E21-43B2-4A3A-A909-B1A285458285}" type="presOf" srcId="{EAA2F17F-D2AF-4374-9EE8-1B4F9CC8FE05}" destId="{4CF5A649-0A0C-425F-BAD7-D9D404175AD2}" srcOrd="0" destOrd="0" presId="urn:microsoft.com/office/officeart/2005/8/layout/pyramid3"/>
    <dgm:cxn modelId="{9E288DD1-798F-4C88-8368-EFCB924C81C2}" srcId="{836E677A-05C1-406F-B555-11524E580A60}" destId="{AB607988-2694-41E1-8D6E-B3B5C68934F8}" srcOrd="3" destOrd="0" parTransId="{91B27B5C-CFF6-451F-B979-BFB655FC2AAC}" sibTransId="{B706614E-6A72-4E45-BDD7-75E1A5D58FE2}"/>
    <dgm:cxn modelId="{C30AE449-C1C8-4FC0-B090-FE19333678A9}" srcId="{836E677A-05C1-406F-B555-11524E580A60}" destId="{3450094D-7852-428E-ACCE-160348D1D71E}" srcOrd="0" destOrd="0" parTransId="{9881FFD9-861D-4BC1-8FAF-FFB97EF2DFC0}" sibTransId="{DB9E3156-9B55-4D2C-9C2A-12A086A0D08E}"/>
    <dgm:cxn modelId="{C4CE639F-4728-4B69-8678-688D62A80C5A}" srcId="{836E677A-05C1-406F-B555-11524E580A60}" destId="{35529D7E-D433-480B-93CE-342E9A9F2D67}" srcOrd="2" destOrd="0" parTransId="{2F5E2D04-FBEE-452E-A2D3-13BC59E50063}" sibTransId="{EDB88E96-FE4C-4D68-ACEE-EA1801BB75A7}"/>
    <dgm:cxn modelId="{63AC1BC0-0EA2-4BCF-95AB-B6FD3CF30D0B}" type="presOf" srcId="{7F54F0DE-2B30-4C1B-9CD9-1AA07DE7B924}" destId="{F4CF6E89-8AD5-4116-9B67-02B591AEEB10}" srcOrd="1" destOrd="0" presId="urn:microsoft.com/office/officeart/2005/8/layout/pyramid3"/>
    <dgm:cxn modelId="{9D3967C8-9864-4F62-85D9-DF9F56D94203}" type="presOf" srcId="{35529D7E-D433-480B-93CE-342E9A9F2D67}" destId="{34E311F7-39EA-4031-9057-A0B644483C8C}" srcOrd="0" destOrd="0" presId="urn:microsoft.com/office/officeart/2005/8/layout/pyramid3"/>
    <dgm:cxn modelId="{B7BFE6FE-FD42-4E46-82CC-DA48BE4CAFEA}" type="presParOf" srcId="{EB945BD5-4E26-47DF-9259-532142206498}" destId="{5718CDEE-52B7-403C-A421-6A68840812F6}" srcOrd="0" destOrd="0" presId="urn:microsoft.com/office/officeart/2005/8/layout/pyramid3"/>
    <dgm:cxn modelId="{B02BDFA5-E80D-410B-99D7-ECF5CBA157AC}" type="presParOf" srcId="{5718CDEE-52B7-403C-A421-6A68840812F6}" destId="{AD1E5582-37D4-414D-80D8-730B19DFCADA}" srcOrd="0" destOrd="0" presId="urn:microsoft.com/office/officeart/2005/8/layout/pyramid3"/>
    <dgm:cxn modelId="{2BFF4E47-6F44-464B-90EC-BE6661C4D20D}" type="presParOf" srcId="{5718CDEE-52B7-403C-A421-6A68840812F6}" destId="{69068280-E095-4E97-90D8-8A76C979918F}" srcOrd="1" destOrd="0" presId="urn:microsoft.com/office/officeart/2005/8/layout/pyramid3"/>
    <dgm:cxn modelId="{AD2E6A27-B444-4AE5-9813-63A106152E9B}" type="presParOf" srcId="{EB945BD5-4E26-47DF-9259-532142206498}" destId="{7C5D75FF-C31E-4293-ABB0-82B3153A1DF3}" srcOrd="1" destOrd="0" presId="urn:microsoft.com/office/officeart/2005/8/layout/pyramid3"/>
    <dgm:cxn modelId="{0E954193-6D8E-49C2-99B8-1D2D044823BB}" type="presParOf" srcId="{7C5D75FF-C31E-4293-ABB0-82B3153A1DF3}" destId="{9D05E2E4-72F2-49FE-86D1-6A2461C59525}" srcOrd="0" destOrd="0" presId="urn:microsoft.com/office/officeart/2005/8/layout/pyramid3"/>
    <dgm:cxn modelId="{975E1687-DE13-4AFD-8131-53C3AA6726AB}" type="presParOf" srcId="{7C5D75FF-C31E-4293-ABB0-82B3153A1DF3}" destId="{F4CF6E89-8AD5-4116-9B67-02B591AEEB10}" srcOrd="1" destOrd="0" presId="urn:microsoft.com/office/officeart/2005/8/layout/pyramid3"/>
    <dgm:cxn modelId="{ABF201CB-50A9-4668-A88B-0C43729A0B3D}" type="presParOf" srcId="{EB945BD5-4E26-47DF-9259-532142206498}" destId="{5176E497-F14F-4091-A608-E63CA5959D31}" srcOrd="2" destOrd="0" presId="urn:microsoft.com/office/officeart/2005/8/layout/pyramid3"/>
    <dgm:cxn modelId="{6475DD5E-53DB-4C12-B513-EA46FA4F6E48}" type="presParOf" srcId="{5176E497-F14F-4091-A608-E63CA5959D31}" destId="{34E311F7-39EA-4031-9057-A0B644483C8C}" srcOrd="0" destOrd="0" presId="urn:microsoft.com/office/officeart/2005/8/layout/pyramid3"/>
    <dgm:cxn modelId="{F8C3C951-E0FC-4364-B869-5CC3CB98055F}" type="presParOf" srcId="{5176E497-F14F-4091-A608-E63CA5959D31}" destId="{AE591296-68F8-4FFF-82CF-DD074FB8B0E2}" srcOrd="1" destOrd="0" presId="urn:microsoft.com/office/officeart/2005/8/layout/pyramid3"/>
    <dgm:cxn modelId="{C28BB7B0-9CD2-48DA-8676-10834AB3F6E4}" type="presParOf" srcId="{EB945BD5-4E26-47DF-9259-532142206498}" destId="{7C812D0B-7305-4D2D-82BF-86B5BD5EE484}" srcOrd="3" destOrd="0" presId="urn:microsoft.com/office/officeart/2005/8/layout/pyramid3"/>
    <dgm:cxn modelId="{9B013EE6-290D-4FFB-8CA8-6BB8B2DB1C02}" type="presParOf" srcId="{7C812D0B-7305-4D2D-82BF-86B5BD5EE484}" destId="{9E2EF84F-59E0-43E3-AFEC-F5B80B29D221}" srcOrd="0" destOrd="0" presId="urn:microsoft.com/office/officeart/2005/8/layout/pyramid3"/>
    <dgm:cxn modelId="{E5243108-C677-4A5B-B1F7-FEBE1340F10F}" type="presParOf" srcId="{7C812D0B-7305-4D2D-82BF-86B5BD5EE484}" destId="{C379729C-C19C-4AE1-B94E-27459F923E9E}" srcOrd="1" destOrd="0" presId="urn:microsoft.com/office/officeart/2005/8/layout/pyramid3"/>
    <dgm:cxn modelId="{5EA8D264-F177-4913-9FB5-8861871C40E4}" type="presParOf" srcId="{EB945BD5-4E26-47DF-9259-532142206498}" destId="{2F343D4D-1183-44E1-A6BB-C78C0CEDD561}" srcOrd="4" destOrd="0" presId="urn:microsoft.com/office/officeart/2005/8/layout/pyramid3"/>
    <dgm:cxn modelId="{400626B3-F633-43F1-99FC-F13BBE3C85FB}" type="presParOf" srcId="{2F343D4D-1183-44E1-A6BB-C78C0CEDD561}" destId="{4CF5A649-0A0C-425F-BAD7-D9D404175AD2}" srcOrd="0" destOrd="0" presId="urn:microsoft.com/office/officeart/2005/8/layout/pyramid3"/>
    <dgm:cxn modelId="{F6EB71C9-9B5E-4998-A02E-712F3A80809C}" type="presParOf" srcId="{2F343D4D-1183-44E1-A6BB-C78C0CEDD561}" destId="{52CDE6D6-DAD9-4126-BA9B-E4CD196F270F}"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40A85-459D-40E3-B021-4A033E8D2C47}">
      <dsp:nvSpPr>
        <dsp:cNvPr id="0" name=""/>
        <dsp:cNvSpPr/>
      </dsp:nvSpPr>
      <dsp:spPr>
        <a:xfrm rot="10800000">
          <a:off x="0" y="0"/>
          <a:ext cx="5004047" cy="528058"/>
        </a:xfrm>
        <a:prstGeom prst="trapezoid">
          <a:avLst>
            <a:gd name="adj" fmla="val 78969"/>
          </a:avLst>
        </a:prstGeom>
        <a:gradFill rotWithShape="0">
          <a:gsLst>
            <a:gs pos="0">
              <a:schemeClr val="accent2">
                <a:hueOff val="0"/>
                <a:satOff val="0"/>
                <a:lumOff val="0"/>
                <a:alphaOff val="0"/>
                <a:tint val="54000"/>
                <a:alpha val="100000"/>
                <a:satMod val="105000"/>
                <a:lumMod val="110000"/>
              </a:schemeClr>
            </a:gs>
            <a:gs pos="100000">
              <a:schemeClr val="accent2">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latin typeface="Comic Sans MS" pitchFamily="66" charset="0"/>
            </a:rPr>
            <a:t>6. Değerlendirme</a:t>
          </a:r>
          <a:endParaRPr lang="tr-TR" sz="1600" kern="1200" dirty="0">
            <a:latin typeface="Comic Sans MS" pitchFamily="66" charset="0"/>
          </a:endParaRPr>
        </a:p>
      </dsp:txBody>
      <dsp:txXfrm rot="-10800000">
        <a:off x="875708" y="0"/>
        <a:ext cx="3252631" cy="528058"/>
      </dsp:txXfrm>
    </dsp:sp>
    <dsp:sp modelId="{AD1E5582-37D4-414D-80D8-730B19DFCADA}">
      <dsp:nvSpPr>
        <dsp:cNvPr id="0" name=""/>
        <dsp:cNvSpPr/>
      </dsp:nvSpPr>
      <dsp:spPr>
        <a:xfrm rot="10800000">
          <a:off x="417003" y="528058"/>
          <a:ext cx="4170040" cy="528058"/>
        </a:xfrm>
        <a:prstGeom prst="trapezoid">
          <a:avLst>
            <a:gd name="adj" fmla="val 78969"/>
          </a:avLst>
        </a:prstGeom>
        <a:gradFill rotWithShape="0">
          <a:gsLst>
            <a:gs pos="0">
              <a:schemeClr val="accent2">
                <a:hueOff val="-264675"/>
                <a:satOff val="298"/>
                <a:lumOff val="706"/>
                <a:alphaOff val="0"/>
                <a:tint val="54000"/>
                <a:alpha val="100000"/>
                <a:satMod val="105000"/>
                <a:lumMod val="110000"/>
              </a:schemeClr>
            </a:gs>
            <a:gs pos="100000">
              <a:schemeClr val="accent2">
                <a:hueOff val="-264675"/>
                <a:satOff val="298"/>
                <a:lumOff val="706"/>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latin typeface="Comic Sans MS" pitchFamily="66" charset="0"/>
            </a:rPr>
            <a:t>5.Sentez Yapma</a:t>
          </a:r>
          <a:endParaRPr lang="tr-TR" sz="1600" kern="1200" dirty="0">
            <a:latin typeface="Comic Sans MS" pitchFamily="66" charset="0"/>
          </a:endParaRPr>
        </a:p>
      </dsp:txBody>
      <dsp:txXfrm rot="-10800000">
        <a:off x="1146760" y="528058"/>
        <a:ext cx="2710526" cy="528058"/>
      </dsp:txXfrm>
    </dsp:sp>
    <dsp:sp modelId="{9D05E2E4-72F2-49FE-86D1-6A2461C59525}">
      <dsp:nvSpPr>
        <dsp:cNvPr id="0" name=""/>
        <dsp:cNvSpPr/>
      </dsp:nvSpPr>
      <dsp:spPr>
        <a:xfrm rot="10800000">
          <a:off x="834007" y="1056117"/>
          <a:ext cx="3336032" cy="528058"/>
        </a:xfrm>
        <a:prstGeom prst="trapezoid">
          <a:avLst>
            <a:gd name="adj" fmla="val 78969"/>
          </a:avLst>
        </a:prstGeom>
        <a:gradFill rotWithShape="0">
          <a:gsLst>
            <a:gs pos="0">
              <a:schemeClr val="accent2">
                <a:hueOff val="-529349"/>
                <a:satOff val="597"/>
                <a:lumOff val="1412"/>
                <a:alphaOff val="0"/>
                <a:tint val="54000"/>
                <a:alpha val="100000"/>
                <a:satMod val="105000"/>
                <a:lumMod val="110000"/>
              </a:schemeClr>
            </a:gs>
            <a:gs pos="100000">
              <a:schemeClr val="accent2">
                <a:hueOff val="-529349"/>
                <a:satOff val="597"/>
                <a:lumOff val="1412"/>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latin typeface="Comic Sans MS" pitchFamily="66" charset="0"/>
            </a:rPr>
            <a:t>4.Analiz Yapma</a:t>
          </a:r>
          <a:endParaRPr lang="tr-TR" sz="1600" kern="1200" dirty="0">
            <a:latin typeface="Comic Sans MS" pitchFamily="66" charset="0"/>
          </a:endParaRPr>
        </a:p>
      </dsp:txBody>
      <dsp:txXfrm rot="-10800000">
        <a:off x="1417813" y="1056117"/>
        <a:ext cx="2168420" cy="528058"/>
      </dsp:txXfrm>
    </dsp:sp>
    <dsp:sp modelId="{34E311F7-39EA-4031-9057-A0B644483C8C}">
      <dsp:nvSpPr>
        <dsp:cNvPr id="0" name=""/>
        <dsp:cNvSpPr/>
      </dsp:nvSpPr>
      <dsp:spPr>
        <a:xfrm rot="10800000">
          <a:off x="1251011" y="1584175"/>
          <a:ext cx="2502023" cy="528058"/>
        </a:xfrm>
        <a:prstGeom prst="trapezoid">
          <a:avLst>
            <a:gd name="adj" fmla="val 78969"/>
          </a:avLst>
        </a:prstGeom>
        <a:gradFill rotWithShape="0">
          <a:gsLst>
            <a:gs pos="0">
              <a:schemeClr val="accent2">
                <a:hueOff val="-794024"/>
                <a:satOff val="895"/>
                <a:lumOff val="2118"/>
                <a:alphaOff val="0"/>
                <a:tint val="54000"/>
                <a:alpha val="100000"/>
                <a:satMod val="105000"/>
                <a:lumMod val="110000"/>
              </a:schemeClr>
            </a:gs>
            <a:gs pos="100000">
              <a:schemeClr val="accent2">
                <a:hueOff val="-794024"/>
                <a:satOff val="895"/>
                <a:lumOff val="2118"/>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solidFill>
                <a:srgbClr val="002060"/>
              </a:solidFill>
              <a:latin typeface="Comic Sans MS" pitchFamily="66" charset="0"/>
            </a:rPr>
            <a:t>3.Uygulama</a:t>
          </a:r>
          <a:endParaRPr lang="tr-TR" sz="1600" kern="1200" dirty="0">
            <a:solidFill>
              <a:srgbClr val="002060"/>
            </a:solidFill>
            <a:latin typeface="Comic Sans MS" pitchFamily="66" charset="0"/>
          </a:endParaRPr>
        </a:p>
      </dsp:txBody>
      <dsp:txXfrm rot="-10800000">
        <a:off x="1688866" y="1584175"/>
        <a:ext cx="1626315" cy="528058"/>
      </dsp:txXfrm>
    </dsp:sp>
    <dsp:sp modelId="{9E2EF84F-59E0-43E3-AFEC-F5B80B29D221}">
      <dsp:nvSpPr>
        <dsp:cNvPr id="0" name=""/>
        <dsp:cNvSpPr/>
      </dsp:nvSpPr>
      <dsp:spPr>
        <a:xfrm rot="10800000">
          <a:off x="1668015" y="2112234"/>
          <a:ext cx="1668016" cy="528058"/>
        </a:xfrm>
        <a:prstGeom prst="trapezoid">
          <a:avLst>
            <a:gd name="adj" fmla="val 78969"/>
          </a:avLst>
        </a:prstGeom>
        <a:gradFill rotWithShape="0">
          <a:gsLst>
            <a:gs pos="0">
              <a:schemeClr val="accent2">
                <a:hueOff val="-1058698"/>
                <a:satOff val="1194"/>
                <a:lumOff val="2824"/>
                <a:alphaOff val="0"/>
                <a:tint val="54000"/>
                <a:alpha val="100000"/>
                <a:satMod val="105000"/>
                <a:lumMod val="110000"/>
              </a:schemeClr>
            </a:gs>
            <a:gs pos="100000">
              <a:schemeClr val="accent2">
                <a:hueOff val="-1058698"/>
                <a:satOff val="1194"/>
                <a:lumOff val="2824"/>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latin typeface="Comic Sans MS" pitchFamily="66" charset="0"/>
            </a:rPr>
            <a:t>2.Kavrama</a:t>
          </a:r>
          <a:endParaRPr lang="tr-TR" sz="1600" kern="1200" dirty="0">
            <a:latin typeface="Comic Sans MS" pitchFamily="66" charset="0"/>
          </a:endParaRPr>
        </a:p>
      </dsp:txBody>
      <dsp:txXfrm rot="-10800000">
        <a:off x="1959918" y="2112234"/>
        <a:ext cx="1084210" cy="528058"/>
      </dsp:txXfrm>
    </dsp:sp>
    <dsp:sp modelId="{4CF5A649-0A0C-425F-BAD7-D9D404175AD2}">
      <dsp:nvSpPr>
        <dsp:cNvPr id="0" name=""/>
        <dsp:cNvSpPr/>
      </dsp:nvSpPr>
      <dsp:spPr>
        <a:xfrm rot="10800000">
          <a:off x="2085019" y="2640293"/>
          <a:ext cx="834008" cy="528058"/>
        </a:xfrm>
        <a:prstGeom prst="trapezoid">
          <a:avLst>
            <a:gd name="adj" fmla="val 78969"/>
          </a:avLst>
        </a:prstGeom>
        <a:gradFill rotWithShape="0">
          <a:gsLst>
            <a:gs pos="0">
              <a:schemeClr val="accent2">
                <a:hueOff val="-1323373"/>
                <a:satOff val="1492"/>
                <a:lumOff val="3530"/>
                <a:alphaOff val="0"/>
                <a:tint val="54000"/>
                <a:alpha val="100000"/>
                <a:satMod val="105000"/>
                <a:lumMod val="110000"/>
              </a:schemeClr>
            </a:gs>
            <a:gs pos="100000">
              <a:schemeClr val="accent2">
                <a:hueOff val="-1323373"/>
                <a:satOff val="1492"/>
                <a:lumOff val="353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latin typeface="Comic Sans MS" pitchFamily="66" charset="0"/>
            </a:rPr>
            <a:t>1.Bilgi</a:t>
          </a:r>
          <a:endParaRPr lang="tr-TR" sz="1600" b="1" kern="1200" dirty="0">
            <a:latin typeface="Comic Sans MS" pitchFamily="66" charset="0"/>
          </a:endParaRPr>
        </a:p>
      </dsp:txBody>
      <dsp:txXfrm rot="-10800000">
        <a:off x="2085019" y="2640293"/>
        <a:ext cx="834008" cy="5280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40A85-459D-40E3-B021-4A033E8D2C47}">
      <dsp:nvSpPr>
        <dsp:cNvPr id="0" name=""/>
        <dsp:cNvSpPr/>
      </dsp:nvSpPr>
      <dsp:spPr>
        <a:xfrm rot="10800000">
          <a:off x="0" y="0"/>
          <a:ext cx="5004047" cy="528058"/>
        </a:xfrm>
        <a:prstGeom prst="trapezoid">
          <a:avLst>
            <a:gd name="adj" fmla="val 78969"/>
          </a:avLst>
        </a:prstGeom>
        <a:gradFill rotWithShape="0">
          <a:gsLst>
            <a:gs pos="0">
              <a:schemeClr val="accent2">
                <a:hueOff val="0"/>
                <a:satOff val="0"/>
                <a:lumOff val="0"/>
                <a:alphaOff val="0"/>
                <a:tint val="54000"/>
                <a:alpha val="100000"/>
                <a:satMod val="105000"/>
                <a:lumMod val="110000"/>
              </a:schemeClr>
            </a:gs>
            <a:gs pos="100000">
              <a:schemeClr val="accent2">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latin typeface="Palatino Linotype" panose="02040502050505030304" pitchFamily="18" charset="0"/>
            </a:rPr>
            <a:t>6. Değerlendirme</a:t>
          </a:r>
          <a:endParaRPr lang="tr-TR" sz="1600" kern="1200" dirty="0">
            <a:latin typeface="Palatino Linotype" panose="02040502050505030304" pitchFamily="18" charset="0"/>
          </a:endParaRPr>
        </a:p>
      </dsp:txBody>
      <dsp:txXfrm rot="-10800000">
        <a:off x="875708" y="0"/>
        <a:ext cx="3252631" cy="528058"/>
      </dsp:txXfrm>
    </dsp:sp>
    <dsp:sp modelId="{AD1E5582-37D4-414D-80D8-730B19DFCADA}">
      <dsp:nvSpPr>
        <dsp:cNvPr id="0" name=""/>
        <dsp:cNvSpPr/>
      </dsp:nvSpPr>
      <dsp:spPr>
        <a:xfrm rot="10800000">
          <a:off x="417003" y="528058"/>
          <a:ext cx="4170040" cy="528058"/>
        </a:xfrm>
        <a:prstGeom prst="trapezoid">
          <a:avLst>
            <a:gd name="adj" fmla="val 78969"/>
          </a:avLst>
        </a:prstGeom>
        <a:gradFill rotWithShape="0">
          <a:gsLst>
            <a:gs pos="0">
              <a:schemeClr val="accent2">
                <a:hueOff val="-264675"/>
                <a:satOff val="298"/>
                <a:lumOff val="706"/>
                <a:alphaOff val="0"/>
                <a:tint val="54000"/>
                <a:alpha val="100000"/>
                <a:satMod val="105000"/>
                <a:lumMod val="110000"/>
              </a:schemeClr>
            </a:gs>
            <a:gs pos="100000">
              <a:schemeClr val="accent2">
                <a:hueOff val="-264675"/>
                <a:satOff val="298"/>
                <a:lumOff val="706"/>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latin typeface="Palatino Linotype" panose="02040502050505030304" pitchFamily="18" charset="0"/>
            </a:rPr>
            <a:t>5.Sentez Yapma</a:t>
          </a:r>
          <a:endParaRPr lang="tr-TR" sz="1600" kern="1200" dirty="0">
            <a:latin typeface="Palatino Linotype" panose="02040502050505030304" pitchFamily="18" charset="0"/>
          </a:endParaRPr>
        </a:p>
      </dsp:txBody>
      <dsp:txXfrm rot="-10800000">
        <a:off x="1146760" y="528058"/>
        <a:ext cx="2710526" cy="528058"/>
      </dsp:txXfrm>
    </dsp:sp>
    <dsp:sp modelId="{9D05E2E4-72F2-49FE-86D1-6A2461C59525}">
      <dsp:nvSpPr>
        <dsp:cNvPr id="0" name=""/>
        <dsp:cNvSpPr/>
      </dsp:nvSpPr>
      <dsp:spPr>
        <a:xfrm rot="10800000">
          <a:off x="834007" y="1056117"/>
          <a:ext cx="3336032" cy="528058"/>
        </a:xfrm>
        <a:prstGeom prst="trapezoid">
          <a:avLst>
            <a:gd name="adj" fmla="val 78969"/>
          </a:avLst>
        </a:prstGeom>
        <a:gradFill rotWithShape="0">
          <a:gsLst>
            <a:gs pos="0">
              <a:schemeClr val="accent2">
                <a:hueOff val="-529349"/>
                <a:satOff val="597"/>
                <a:lumOff val="1412"/>
                <a:alphaOff val="0"/>
                <a:tint val="54000"/>
                <a:alpha val="100000"/>
                <a:satMod val="105000"/>
                <a:lumMod val="110000"/>
              </a:schemeClr>
            </a:gs>
            <a:gs pos="100000">
              <a:schemeClr val="accent2">
                <a:hueOff val="-529349"/>
                <a:satOff val="597"/>
                <a:lumOff val="1412"/>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latin typeface="Palatino Linotype" panose="02040502050505030304" pitchFamily="18" charset="0"/>
            </a:rPr>
            <a:t>4.Analiz Yapma</a:t>
          </a:r>
          <a:endParaRPr lang="tr-TR" sz="1600" kern="1200" dirty="0">
            <a:latin typeface="Palatino Linotype" panose="02040502050505030304" pitchFamily="18" charset="0"/>
          </a:endParaRPr>
        </a:p>
      </dsp:txBody>
      <dsp:txXfrm rot="-10800000">
        <a:off x="1417813" y="1056117"/>
        <a:ext cx="2168420" cy="528058"/>
      </dsp:txXfrm>
    </dsp:sp>
    <dsp:sp modelId="{34E311F7-39EA-4031-9057-A0B644483C8C}">
      <dsp:nvSpPr>
        <dsp:cNvPr id="0" name=""/>
        <dsp:cNvSpPr/>
      </dsp:nvSpPr>
      <dsp:spPr>
        <a:xfrm rot="10800000">
          <a:off x="1251011" y="1584175"/>
          <a:ext cx="2502023" cy="528058"/>
        </a:xfrm>
        <a:prstGeom prst="trapezoid">
          <a:avLst>
            <a:gd name="adj" fmla="val 78969"/>
          </a:avLst>
        </a:prstGeom>
        <a:gradFill rotWithShape="0">
          <a:gsLst>
            <a:gs pos="0">
              <a:schemeClr val="accent2">
                <a:hueOff val="-794024"/>
                <a:satOff val="895"/>
                <a:lumOff val="2118"/>
                <a:alphaOff val="0"/>
                <a:tint val="54000"/>
                <a:alpha val="100000"/>
                <a:satMod val="105000"/>
                <a:lumMod val="110000"/>
              </a:schemeClr>
            </a:gs>
            <a:gs pos="100000">
              <a:schemeClr val="accent2">
                <a:hueOff val="-794024"/>
                <a:satOff val="895"/>
                <a:lumOff val="2118"/>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latin typeface="Palatino Linotype" panose="02040502050505030304" pitchFamily="18" charset="0"/>
            </a:rPr>
            <a:t>3.Uygulama</a:t>
          </a:r>
          <a:endParaRPr lang="tr-TR" sz="1600" kern="1200" dirty="0">
            <a:latin typeface="Palatino Linotype" panose="02040502050505030304" pitchFamily="18" charset="0"/>
          </a:endParaRPr>
        </a:p>
      </dsp:txBody>
      <dsp:txXfrm rot="-10800000">
        <a:off x="1688866" y="1584175"/>
        <a:ext cx="1626315" cy="528058"/>
      </dsp:txXfrm>
    </dsp:sp>
    <dsp:sp modelId="{9E2EF84F-59E0-43E3-AFEC-F5B80B29D221}">
      <dsp:nvSpPr>
        <dsp:cNvPr id="0" name=""/>
        <dsp:cNvSpPr/>
      </dsp:nvSpPr>
      <dsp:spPr>
        <a:xfrm rot="10800000">
          <a:off x="1668015" y="2112234"/>
          <a:ext cx="1668016" cy="528058"/>
        </a:xfrm>
        <a:prstGeom prst="trapezoid">
          <a:avLst>
            <a:gd name="adj" fmla="val 78969"/>
          </a:avLst>
        </a:prstGeom>
        <a:gradFill rotWithShape="0">
          <a:gsLst>
            <a:gs pos="0">
              <a:schemeClr val="accent2">
                <a:hueOff val="-1058698"/>
                <a:satOff val="1194"/>
                <a:lumOff val="2824"/>
                <a:alphaOff val="0"/>
                <a:tint val="54000"/>
                <a:alpha val="100000"/>
                <a:satMod val="105000"/>
                <a:lumMod val="110000"/>
              </a:schemeClr>
            </a:gs>
            <a:gs pos="100000">
              <a:schemeClr val="accent2">
                <a:hueOff val="-1058698"/>
                <a:satOff val="1194"/>
                <a:lumOff val="2824"/>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latin typeface="Palatino Linotype" panose="02040502050505030304" pitchFamily="18" charset="0"/>
            </a:rPr>
            <a:t>2.Kavrama</a:t>
          </a:r>
          <a:endParaRPr lang="tr-TR" sz="1600" b="1" kern="1200" dirty="0">
            <a:latin typeface="Palatino Linotype" panose="02040502050505030304" pitchFamily="18" charset="0"/>
          </a:endParaRPr>
        </a:p>
      </dsp:txBody>
      <dsp:txXfrm rot="-10800000">
        <a:off x="1959918" y="2112234"/>
        <a:ext cx="1084210" cy="528058"/>
      </dsp:txXfrm>
    </dsp:sp>
    <dsp:sp modelId="{4CF5A649-0A0C-425F-BAD7-D9D404175AD2}">
      <dsp:nvSpPr>
        <dsp:cNvPr id="0" name=""/>
        <dsp:cNvSpPr/>
      </dsp:nvSpPr>
      <dsp:spPr>
        <a:xfrm rot="10800000">
          <a:off x="2085019" y="2640293"/>
          <a:ext cx="834008" cy="528058"/>
        </a:xfrm>
        <a:prstGeom prst="trapezoid">
          <a:avLst>
            <a:gd name="adj" fmla="val 78969"/>
          </a:avLst>
        </a:prstGeom>
        <a:gradFill rotWithShape="0">
          <a:gsLst>
            <a:gs pos="0">
              <a:schemeClr val="accent2">
                <a:hueOff val="-1323373"/>
                <a:satOff val="1492"/>
                <a:lumOff val="3530"/>
                <a:alphaOff val="0"/>
                <a:tint val="54000"/>
                <a:alpha val="100000"/>
                <a:satMod val="105000"/>
                <a:lumMod val="110000"/>
              </a:schemeClr>
            </a:gs>
            <a:gs pos="100000">
              <a:schemeClr val="accent2">
                <a:hueOff val="-1323373"/>
                <a:satOff val="1492"/>
                <a:lumOff val="353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0" kern="1200" dirty="0" smtClean="0">
              <a:latin typeface="Palatino Linotype" panose="02040502050505030304" pitchFamily="18" charset="0"/>
            </a:rPr>
            <a:t>1.Bilgi</a:t>
          </a:r>
          <a:endParaRPr lang="tr-TR" sz="1600" b="0" kern="1200" dirty="0">
            <a:latin typeface="Palatino Linotype" panose="02040502050505030304" pitchFamily="18" charset="0"/>
          </a:endParaRPr>
        </a:p>
      </dsp:txBody>
      <dsp:txXfrm rot="-10800000">
        <a:off x="2085019" y="2640293"/>
        <a:ext cx="834008" cy="5280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40A85-459D-40E3-B021-4A033E8D2C47}">
      <dsp:nvSpPr>
        <dsp:cNvPr id="0" name=""/>
        <dsp:cNvSpPr/>
      </dsp:nvSpPr>
      <dsp:spPr>
        <a:xfrm rot="10800000">
          <a:off x="0" y="0"/>
          <a:ext cx="5004047" cy="528058"/>
        </a:xfrm>
        <a:prstGeom prst="trapezoid">
          <a:avLst>
            <a:gd name="adj" fmla="val 78969"/>
          </a:avLst>
        </a:prstGeom>
        <a:gradFill rotWithShape="0">
          <a:gsLst>
            <a:gs pos="0">
              <a:schemeClr val="accent2">
                <a:hueOff val="0"/>
                <a:satOff val="0"/>
                <a:lumOff val="0"/>
                <a:alphaOff val="0"/>
                <a:tint val="54000"/>
                <a:alpha val="100000"/>
                <a:satMod val="105000"/>
                <a:lumMod val="110000"/>
              </a:schemeClr>
            </a:gs>
            <a:gs pos="100000">
              <a:schemeClr val="accent2">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latin typeface="Palatino Linotype" panose="02040502050505030304" pitchFamily="18" charset="0"/>
            </a:rPr>
            <a:t>6. Değerlendirme</a:t>
          </a:r>
          <a:endParaRPr lang="tr-TR" sz="1600" kern="1200" dirty="0">
            <a:latin typeface="Palatino Linotype" panose="02040502050505030304" pitchFamily="18" charset="0"/>
          </a:endParaRPr>
        </a:p>
      </dsp:txBody>
      <dsp:txXfrm rot="-10800000">
        <a:off x="875708" y="0"/>
        <a:ext cx="3252631" cy="528058"/>
      </dsp:txXfrm>
    </dsp:sp>
    <dsp:sp modelId="{AD1E5582-37D4-414D-80D8-730B19DFCADA}">
      <dsp:nvSpPr>
        <dsp:cNvPr id="0" name=""/>
        <dsp:cNvSpPr/>
      </dsp:nvSpPr>
      <dsp:spPr>
        <a:xfrm rot="10800000">
          <a:off x="417003" y="528058"/>
          <a:ext cx="4170040" cy="528058"/>
        </a:xfrm>
        <a:prstGeom prst="trapezoid">
          <a:avLst>
            <a:gd name="adj" fmla="val 78969"/>
          </a:avLst>
        </a:prstGeom>
        <a:gradFill rotWithShape="0">
          <a:gsLst>
            <a:gs pos="0">
              <a:schemeClr val="accent2">
                <a:hueOff val="-264675"/>
                <a:satOff val="298"/>
                <a:lumOff val="706"/>
                <a:alphaOff val="0"/>
                <a:tint val="54000"/>
                <a:alpha val="100000"/>
                <a:satMod val="105000"/>
                <a:lumMod val="110000"/>
              </a:schemeClr>
            </a:gs>
            <a:gs pos="100000">
              <a:schemeClr val="accent2">
                <a:hueOff val="-264675"/>
                <a:satOff val="298"/>
                <a:lumOff val="706"/>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latin typeface="Palatino Linotype" panose="02040502050505030304" pitchFamily="18" charset="0"/>
            </a:rPr>
            <a:t>5.Sentez Yapma</a:t>
          </a:r>
          <a:endParaRPr lang="tr-TR" sz="1600" kern="1200" dirty="0">
            <a:latin typeface="Palatino Linotype" panose="02040502050505030304" pitchFamily="18" charset="0"/>
          </a:endParaRPr>
        </a:p>
      </dsp:txBody>
      <dsp:txXfrm rot="-10800000">
        <a:off x="1146760" y="528058"/>
        <a:ext cx="2710526" cy="528058"/>
      </dsp:txXfrm>
    </dsp:sp>
    <dsp:sp modelId="{9D05E2E4-72F2-49FE-86D1-6A2461C59525}">
      <dsp:nvSpPr>
        <dsp:cNvPr id="0" name=""/>
        <dsp:cNvSpPr/>
      </dsp:nvSpPr>
      <dsp:spPr>
        <a:xfrm rot="10800000">
          <a:off x="834007" y="1056117"/>
          <a:ext cx="3336032" cy="528058"/>
        </a:xfrm>
        <a:prstGeom prst="trapezoid">
          <a:avLst>
            <a:gd name="adj" fmla="val 78969"/>
          </a:avLst>
        </a:prstGeom>
        <a:gradFill rotWithShape="0">
          <a:gsLst>
            <a:gs pos="0">
              <a:schemeClr val="accent2">
                <a:hueOff val="-529349"/>
                <a:satOff val="597"/>
                <a:lumOff val="1412"/>
                <a:alphaOff val="0"/>
                <a:tint val="54000"/>
                <a:alpha val="100000"/>
                <a:satMod val="105000"/>
                <a:lumMod val="110000"/>
              </a:schemeClr>
            </a:gs>
            <a:gs pos="100000">
              <a:schemeClr val="accent2">
                <a:hueOff val="-529349"/>
                <a:satOff val="597"/>
                <a:lumOff val="1412"/>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latin typeface="Palatino Linotype" panose="02040502050505030304" pitchFamily="18" charset="0"/>
            </a:rPr>
            <a:t>4.Analiz Yapma</a:t>
          </a:r>
          <a:endParaRPr lang="tr-TR" sz="1600" kern="1200" dirty="0">
            <a:latin typeface="Palatino Linotype" panose="02040502050505030304" pitchFamily="18" charset="0"/>
          </a:endParaRPr>
        </a:p>
      </dsp:txBody>
      <dsp:txXfrm rot="-10800000">
        <a:off x="1417813" y="1056117"/>
        <a:ext cx="2168420" cy="528058"/>
      </dsp:txXfrm>
    </dsp:sp>
    <dsp:sp modelId="{34E311F7-39EA-4031-9057-A0B644483C8C}">
      <dsp:nvSpPr>
        <dsp:cNvPr id="0" name=""/>
        <dsp:cNvSpPr/>
      </dsp:nvSpPr>
      <dsp:spPr>
        <a:xfrm rot="10800000">
          <a:off x="1251011" y="1584175"/>
          <a:ext cx="2502023" cy="528058"/>
        </a:xfrm>
        <a:prstGeom prst="trapezoid">
          <a:avLst>
            <a:gd name="adj" fmla="val 78969"/>
          </a:avLst>
        </a:prstGeom>
        <a:gradFill rotWithShape="0">
          <a:gsLst>
            <a:gs pos="0">
              <a:schemeClr val="accent2">
                <a:hueOff val="-794024"/>
                <a:satOff val="895"/>
                <a:lumOff val="2118"/>
                <a:alphaOff val="0"/>
                <a:tint val="54000"/>
                <a:alpha val="100000"/>
                <a:satMod val="105000"/>
                <a:lumMod val="110000"/>
              </a:schemeClr>
            </a:gs>
            <a:gs pos="100000">
              <a:schemeClr val="accent2">
                <a:hueOff val="-794024"/>
                <a:satOff val="895"/>
                <a:lumOff val="2118"/>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latin typeface="Palatino Linotype" panose="02040502050505030304" pitchFamily="18" charset="0"/>
            </a:rPr>
            <a:t>3.Uygulama</a:t>
          </a:r>
          <a:endParaRPr lang="tr-TR" sz="1600" b="1" kern="1200" dirty="0">
            <a:latin typeface="Palatino Linotype" panose="02040502050505030304" pitchFamily="18" charset="0"/>
          </a:endParaRPr>
        </a:p>
      </dsp:txBody>
      <dsp:txXfrm rot="-10800000">
        <a:off x="1688866" y="1584175"/>
        <a:ext cx="1626315" cy="528058"/>
      </dsp:txXfrm>
    </dsp:sp>
    <dsp:sp modelId="{9E2EF84F-59E0-43E3-AFEC-F5B80B29D221}">
      <dsp:nvSpPr>
        <dsp:cNvPr id="0" name=""/>
        <dsp:cNvSpPr/>
      </dsp:nvSpPr>
      <dsp:spPr>
        <a:xfrm rot="10800000">
          <a:off x="1668015" y="2112234"/>
          <a:ext cx="1668016" cy="528058"/>
        </a:xfrm>
        <a:prstGeom prst="trapezoid">
          <a:avLst>
            <a:gd name="adj" fmla="val 78969"/>
          </a:avLst>
        </a:prstGeom>
        <a:gradFill rotWithShape="0">
          <a:gsLst>
            <a:gs pos="0">
              <a:schemeClr val="accent2">
                <a:hueOff val="-1058698"/>
                <a:satOff val="1194"/>
                <a:lumOff val="2824"/>
                <a:alphaOff val="0"/>
                <a:tint val="54000"/>
                <a:alpha val="100000"/>
                <a:satMod val="105000"/>
                <a:lumMod val="110000"/>
              </a:schemeClr>
            </a:gs>
            <a:gs pos="100000">
              <a:schemeClr val="accent2">
                <a:hueOff val="-1058698"/>
                <a:satOff val="1194"/>
                <a:lumOff val="2824"/>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0" kern="1200" dirty="0" smtClean="0">
              <a:latin typeface="Palatino Linotype" panose="02040502050505030304" pitchFamily="18" charset="0"/>
            </a:rPr>
            <a:t>2.Kavrama</a:t>
          </a:r>
          <a:endParaRPr lang="tr-TR" sz="1600" b="0" kern="1200" dirty="0">
            <a:latin typeface="Palatino Linotype" panose="02040502050505030304" pitchFamily="18" charset="0"/>
          </a:endParaRPr>
        </a:p>
      </dsp:txBody>
      <dsp:txXfrm rot="-10800000">
        <a:off x="1959918" y="2112234"/>
        <a:ext cx="1084210" cy="528058"/>
      </dsp:txXfrm>
    </dsp:sp>
    <dsp:sp modelId="{4CF5A649-0A0C-425F-BAD7-D9D404175AD2}">
      <dsp:nvSpPr>
        <dsp:cNvPr id="0" name=""/>
        <dsp:cNvSpPr/>
      </dsp:nvSpPr>
      <dsp:spPr>
        <a:xfrm rot="10800000">
          <a:off x="2085019" y="2640293"/>
          <a:ext cx="834008" cy="528058"/>
        </a:xfrm>
        <a:prstGeom prst="trapezoid">
          <a:avLst>
            <a:gd name="adj" fmla="val 78969"/>
          </a:avLst>
        </a:prstGeom>
        <a:gradFill rotWithShape="0">
          <a:gsLst>
            <a:gs pos="0">
              <a:schemeClr val="accent2">
                <a:hueOff val="-1323373"/>
                <a:satOff val="1492"/>
                <a:lumOff val="3530"/>
                <a:alphaOff val="0"/>
                <a:tint val="54000"/>
                <a:alpha val="100000"/>
                <a:satMod val="105000"/>
                <a:lumMod val="110000"/>
              </a:schemeClr>
            </a:gs>
            <a:gs pos="100000">
              <a:schemeClr val="accent2">
                <a:hueOff val="-1323373"/>
                <a:satOff val="1492"/>
                <a:lumOff val="353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0" kern="1200" dirty="0" smtClean="0">
              <a:latin typeface="Palatino Linotype" panose="02040502050505030304" pitchFamily="18" charset="0"/>
            </a:rPr>
            <a:t>1.Bilgi</a:t>
          </a:r>
          <a:endParaRPr lang="tr-TR" sz="1600" b="0" kern="1200" dirty="0">
            <a:latin typeface="Palatino Linotype" panose="02040502050505030304" pitchFamily="18" charset="0"/>
          </a:endParaRPr>
        </a:p>
      </dsp:txBody>
      <dsp:txXfrm rot="-10800000">
        <a:off x="2085019" y="2640293"/>
        <a:ext cx="834008" cy="5280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40A85-459D-40E3-B021-4A033E8D2C47}">
      <dsp:nvSpPr>
        <dsp:cNvPr id="0" name=""/>
        <dsp:cNvSpPr/>
      </dsp:nvSpPr>
      <dsp:spPr>
        <a:xfrm rot="10800000">
          <a:off x="0" y="0"/>
          <a:ext cx="5004047" cy="528058"/>
        </a:xfrm>
        <a:prstGeom prst="trapezoid">
          <a:avLst>
            <a:gd name="adj" fmla="val 78969"/>
          </a:avLst>
        </a:prstGeom>
        <a:gradFill rotWithShape="0">
          <a:gsLst>
            <a:gs pos="0">
              <a:schemeClr val="accent2">
                <a:hueOff val="0"/>
                <a:satOff val="0"/>
                <a:lumOff val="0"/>
                <a:alphaOff val="0"/>
                <a:tint val="54000"/>
                <a:alpha val="100000"/>
                <a:satMod val="105000"/>
                <a:lumMod val="110000"/>
              </a:schemeClr>
            </a:gs>
            <a:gs pos="100000">
              <a:schemeClr val="accent2">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latin typeface="Palatino Linotype" panose="02040502050505030304" pitchFamily="18" charset="0"/>
            </a:rPr>
            <a:t>6. Değerlendirme</a:t>
          </a:r>
          <a:endParaRPr lang="tr-TR" sz="1600" kern="1200" dirty="0">
            <a:latin typeface="Palatino Linotype" panose="02040502050505030304" pitchFamily="18" charset="0"/>
          </a:endParaRPr>
        </a:p>
      </dsp:txBody>
      <dsp:txXfrm rot="-10800000">
        <a:off x="875708" y="0"/>
        <a:ext cx="3252631" cy="528058"/>
      </dsp:txXfrm>
    </dsp:sp>
    <dsp:sp modelId="{AD1E5582-37D4-414D-80D8-730B19DFCADA}">
      <dsp:nvSpPr>
        <dsp:cNvPr id="0" name=""/>
        <dsp:cNvSpPr/>
      </dsp:nvSpPr>
      <dsp:spPr>
        <a:xfrm rot="10800000">
          <a:off x="417003" y="528058"/>
          <a:ext cx="4170040" cy="528058"/>
        </a:xfrm>
        <a:prstGeom prst="trapezoid">
          <a:avLst>
            <a:gd name="adj" fmla="val 78969"/>
          </a:avLst>
        </a:prstGeom>
        <a:gradFill rotWithShape="0">
          <a:gsLst>
            <a:gs pos="0">
              <a:schemeClr val="accent2">
                <a:hueOff val="-264675"/>
                <a:satOff val="298"/>
                <a:lumOff val="706"/>
                <a:alphaOff val="0"/>
                <a:tint val="54000"/>
                <a:alpha val="100000"/>
                <a:satMod val="105000"/>
                <a:lumMod val="110000"/>
              </a:schemeClr>
            </a:gs>
            <a:gs pos="100000">
              <a:schemeClr val="accent2">
                <a:hueOff val="-264675"/>
                <a:satOff val="298"/>
                <a:lumOff val="706"/>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latin typeface="Palatino Linotype" panose="02040502050505030304" pitchFamily="18" charset="0"/>
            </a:rPr>
            <a:t>5.Sentez Yapma</a:t>
          </a:r>
          <a:endParaRPr lang="tr-TR" sz="1600" kern="1200" dirty="0">
            <a:latin typeface="Palatino Linotype" panose="02040502050505030304" pitchFamily="18" charset="0"/>
          </a:endParaRPr>
        </a:p>
      </dsp:txBody>
      <dsp:txXfrm rot="-10800000">
        <a:off x="1146760" y="528058"/>
        <a:ext cx="2710526" cy="528058"/>
      </dsp:txXfrm>
    </dsp:sp>
    <dsp:sp modelId="{9D05E2E4-72F2-49FE-86D1-6A2461C59525}">
      <dsp:nvSpPr>
        <dsp:cNvPr id="0" name=""/>
        <dsp:cNvSpPr/>
      </dsp:nvSpPr>
      <dsp:spPr>
        <a:xfrm rot="10800000">
          <a:off x="834007" y="1056117"/>
          <a:ext cx="3336032" cy="528058"/>
        </a:xfrm>
        <a:prstGeom prst="trapezoid">
          <a:avLst>
            <a:gd name="adj" fmla="val 78969"/>
          </a:avLst>
        </a:prstGeom>
        <a:gradFill rotWithShape="0">
          <a:gsLst>
            <a:gs pos="0">
              <a:schemeClr val="accent2">
                <a:hueOff val="-529349"/>
                <a:satOff val="597"/>
                <a:lumOff val="1412"/>
                <a:alphaOff val="0"/>
                <a:tint val="54000"/>
                <a:alpha val="100000"/>
                <a:satMod val="105000"/>
                <a:lumMod val="110000"/>
              </a:schemeClr>
            </a:gs>
            <a:gs pos="100000">
              <a:schemeClr val="accent2">
                <a:hueOff val="-529349"/>
                <a:satOff val="597"/>
                <a:lumOff val="1412"/>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latin typeface="Palatino Linotype" panose="02040502050505030304" pitchFamily="18" charset="0"/>
            </a:rPr>
            <a:t>4.Analiz Yapma</a:t>
          </a:r>
          <a:endParaRPr lang="tr-TR" sz="1600" b="1" kern="1200" dirty="0">
            <a:latin typeface="Palatino Linotype" panose="02040502050505030304" pitchFamily="18" charset="0"/>
          </a:endParaRPr>
        </a:p>
      </dsp:txBody>
      <dsp:txXfrm rot="-10800000">
        <a:off x="1417813" y="1056117"/>
        <a:ext cx="2168420" cy="528058"/>
      </dsp:txXfrm>
    </dsp:sp>
    <dsp:sp modelId="{34E311F7-39EA-4031-9057-A0B644483C8C}">
      <dsp:nvSpPr>
        <dsp:cNvPr id="0" name=""/>
        <dsp:cNvSpPr/>
      </dsp:nvSpPr>
      <dsp:spPr>
        <a:xfrm rot="10800000">
          <a:off x="1251011" y="1584175"/>
          <a:ext cx="2502023" cy="528058"/>
        </a:xfrm>
        <a:prstGeom prst="trapezoid">
          <a:avLst>
            <a:gd name="adj" fmla="val 78969"/>
          </a:avLst>
        </a:prstGeom>
        <a:gradFill rotWithShape="0">
          <a:gsLst>
            <a:gs pos="0">
              <a:schemeClr val="accent2">
                <a:hueOff val="-794024"/>
                <a:satOff val="895"/>
                <a:lumOff val="2118"/>
                <a:alphaOff val="0"/>
                <a:tint val="54000"/>
                <a:alpha val="100000"/>
                <a:satMod val="105000"/>
                <a:lumMod val="110000"/>
              </a:schemeClr>
            </a:gs>
            <a:gs pos="100000">
              <a:schemeClr val="accent2">
                <a:hueOff val="-794024"/>
                <a:satOff val="895"/>
                <a:lumOff val="2118"/>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0" kern="1200" dirty="0" smtClean="0">
              <a:latin typeface="Palatino Linotype" panose="02040502050505030304" pitchFamily="18" charset="0"/>
            </a:rPr>
            <a:t>3.Uygulama</a:t>
          </a:r>
          <a:endParaRPr lang="tr-TR" sz="1600" b="0" kern="1200" dirty="0">
            <a:latin typeface="Palatino Linotype" panose="02040502050505030304" pitchFamily="18" charset="0"/>
          </a:endParaRPr>
        </a:p>
      </dsp:txBody>
      <dsp:txXfrm rot="-10800000">
        <a:off x="1688866" y="1584175"/>
        <a:ext cx="1626315" cy="528058"/>
      </dsp:txXfrm>
    </dsp:sp>
    <dsp:sp modelId="{9E2EF84F-59E0-43E3-AFEC-F5B80B29D221}">
      <dsp:nvSpPr>
        <dsp:cNvPr id="0" name=""/>
        <dsp:cNvSpPr/>
      </dsp:nvSpPr>
      <dsp:spPr>
        <a:xfrm rot="10800000">
          <a:off x="1668015" y="2112234"/>
          <a:ext cx="1668016" cy="528058"/>
        </a:xfrm>
        <a:prstGeom prst="trapezoid">
          <a:avLst>
            <a:gd name="adj" fmla="val 78969"/>
          </a:avLst>
        </a:prstGeom>
        <a:gradFill rotWithShape="0">
          <a:gsLst>
            <a:gs pos="0">
              <a:schemeClr val="accent2">
                <a:hueOff val="-1058698"/>
                <a:satOff val="1194"/>
                <a:lumOff val="2824"/>
                <a:alphaOff val="0"/>
                <a:tint val="54000"/>
                <a:alpha val="100000"/>
                <a:satMod val="105000"/>
                <a:lumMod val="110000"/>
              </a:schemeClr>
            </a:gs>
            <a:gs pos="100000">
              <a:schemeClr val="accent2">
                <a:hueOff val="-1058698"/>
                <a:satOff val="1194"/>
                <a:lumOff val="2824"/>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0" kern="1200" dirty="0" smtClean="0">
              <a:latin typeface="Palatino Linotype" panose="02040502050505030304" pitchFamily="18" charset="0"/>
            </a:rPr>
            <a:t>2.Kavrama</a:t>
          </a:r>
          <a:endParaRPr lang="tr-TR" sz="1600" b="0" kern="1200" dirty="0">
            <a:latin typeface="Palatino Linotype" panose="02040502050505030304" pitchFamily="18" charset="0"/>
          </a:endParaRPr>
        </a:p>
      </dsp:txBody>
      <dsp:txXfrm rot="-10800000">
        <a:off x="1959918" y="2112234"/>
        <a:ext cx="1084210" cy="528058"/>
      </dsp:txXfrm>
    </dsp:sp>
    <dsp:sp modelId="{4CF5A649-0A0C-425F-BAD7-D9D404175AD2}">
      <dsp:nvSpPr>
        <dsp:cNvPr id="0" name=""/>
        <dsp:cNvSpPr/>
      </dsp:nvSpPr>
      <dsp:spPr>
        <a:xfrm rot="10800000">
          <a:off x="2085019" y="2640293"/>
          <a:ext cx="834008" cy="528058"/>
        </a:xfrm>
        <a:prstGeom prst="trapezoid">
          <a:avLst>
            <a:gd name="adj" fmla="val 78969"/>
          </a:avLst>
        </a:prstGeom>
        <a:gradFill rotWithShape="0">
          <a:gsLst>
            <a:gs pos="0">
              <a:schemeClr val="accent2">
                <a:hueOff val="-1323373"/>
                <a:satOff val="1492"/>
                <a:lumOff val="3530"/>
                <a:alphaOff val="0"/>
                <a:tint val="54000"/>
                <a:alpha val="100000"/>
                <a:satMod val="105000"/>
                <a:lumMod val="110000"/>
              </a:schemeClr>
            </a:gs>
            <a:gs pos="100000">
              <a:schemeClr val="accent2">
                <a:hueOff val="-1323373"/>
                <a:satOff val="1492"/>
                <a:lumOff val="353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0" kern="1200" dirty="0" smtClean="0">
              <a:latin typeface="Palatino Linotype" panose="02040502050505030304" pitchFamily="18" charset="0"/>
            </a:rPr>
            <a:t>1.Bilgi</a:t>
          </a:r>
          <a:endParaRPr lang="tr-TR" sz="1600" b="0" kern="1200" dirty="0">
            <a:latin typeface="Palatino Linotype" panose="02040502050505030304" pitchFamily="18" charset="0"/>
          </a:endParaRPr>
        </a:p>
      </dsp:txBody>
      <dsp:txXfrm rot="-10800000">
        <a:off x="2085019" y="2640293"/>
        <a:ext cx="834008" cy="5280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40A85-459D-40E3-B021-4A033E8D2C47}">
      <dsp:nvSpPr>
        <dsp:cNvPr id="0" name=""/>
        <dsp:cNvSpPr/>
      </dsp:nvSpPr>
      <dsp:spPr>
        <a:xfrm rot="10800000">
          <a:off x="0" y="0"/>
          <a:ext cx="5004047" cy="528058"/>
        </a:xfrm>
        <a:prstGeom prst="trapezoid">
          <a:avLst>
            <a:gd name="adj" fmla="val 78969"/>
          </a:avLst>
        </a:prstGeom>
        <a:gradFill rotWithShape="0">
          <a:gsLst>
            <a:gs pos="0">
              <a:schemeClr val="accent2">
                <a:hueOff val="0"/>
                <a:satOff val="0"/>
                <a:lumOff val="0"/>
                <a:alphaOff val="0"/>
                <a:tint val="54000"/>
                <a:alpha val="100000"/>
                <a:satMod val="105000"/>
                <a:lumMod val="110000"/>
              </a:schemeClr>
            </a:gs>
            <a:gs pos="100000">
              <a:schemeClr val="accent2">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latin typeface="Palatino Linotype" panose="02040502050505030304" pitchFamily="18" charset="0"/>
            </a:rPr>
            <a:t>6. Değerlendirme</a:t>
          </a:r>
          <a:endParaRPr lang="tr-TR" sz="1600" kern="1200" dirty="0">
            <a:latin typeface="Palatino Linotype" panose="02040502050505030304" pitchFamily="18" charset="0"/>
          </a:endParaRPr>
        </a:p>
      </dsp:txBody>
      <dsp:txXfrm rot="-10800000">
        <a:off x="875708" y="0"/>
        <a:ext cx="3252631" cy="528058"/>
      </dsp:txXfrm>
    </dsp:sp>
    <dsp:sp modelId="{AD1E5582-37D4-414D-80D8-730B19DFCADA}">
      <dsp:nvSpPr>
        <dsp:cNvPr id="0" name=""/>
        <dsp:cNvSpPr/>
      </dsp:nvSpPr>
      <dsp:spPr>
        <a:xfrm rot="10800000">
          <a:off x="417003" y="528058"/>
          <a:ext cx="4170040" cy="528058"/>
        </a:xfrm>
        <a:prstGeom prst="trapezoid">
          <a:avLst>
            <a:gd name="adj" fmla="val 78969"/>
          </a:avLst>
        </a:prstGeom>
        <a:gradFill rotWithShape="0">
          <a:gsLst>
            <a:gs pos="0">
              <a:schemeClr val="accent2">
                <a:hueOff val="-264675"/>
                <a:satOff val="298"/>
                <a:lumOff val="706"/>
                <a:alphaOff val="0"/>
                <a:tint val="54000"/>
                <a:alpha val="100000"/>
                <a:satMod val="105000"/>
                <a:lumMod val="110000"/>
              </a:schemeClr>
            </a:gs>
            <a:gs pos="100000">
              <a:schemeClr val="accent2">
                <a:hueOff val="-264675"/>
                <a:satOff val="298"/>
                <a:lumOff val="706"/>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latin typeface="Palatino Linotype" panose="02040502050505030304" pitchFamily="18" charset="0"/>
            </a:rPr>
            <a:t>5.Sentez Yapma</a:t>
          </a:r>
          <a:endParaRPr lang="tr-TR" sz="1600" b="1" kern="1200" dirty="0">
            <a:latin typeface="Palatino Linotype" panose="02040502050505030304" pitchFamily="18" charset="0"/>
          </a:endParaRPr>
        </a:p>
      </dsp:txBody>
      <dsp:txXfrm rot="-10800000">
        <a:off x="1146760" y="528058"/>
        <a:ext cx="2710526" cy="528058"/>
      </dsp:txXfrm>
    </dsp:sp>
    <dsp:sp modelId="{9D05E2E4-72F2-49FE-86D1-6A2461C59525}">
      <dsp:nvSpPr>
        <dsp:cNvPr id="0" name=""/>
        <dsp:cNvSpPr/>
      </dsp:nvSpPr>
      <dsp:spPr>
        <a:xfrm rot="10800000">
          <a:off x="834007" y="1056117"/>
          <a:ext cx="3336032" cy="528058"/>
        </a:xfrm>
        <a:prstGeom prst="trapezoid">
          <a:avLst>
            <a:gd name="adj" fmla="val 78969"/>
          </a:avLst>
        </a:prstGeom>
        <a:gradFill rotWithShape="0">
          <a:gsLst>
            <a:gs pos="0">
              <a:schemeClr val="accent2">
                <a:hueOff val="-529349"/>
                <a:satOff val="597"/>
                <a:lumOff val="1412"/>
                <a:alphaOff val="0"/>
                <a:tint val="54000"/>
                <a:alpha val="100000"/>
                <a:satMod val="105000"/>
                <a:lumMod val="110000"/>
              </a:schemeClr>
            </a:gs>
            <a:gs pos="100000">
              <a:schemeClr val="accent2">
                <a:hueOff val="-529349"/>
                <a:satOff val="597"/>
                <a:lumOff val="1412"/>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0" kern="1200" dirty="0" smtClean="0">
              <a:latin typeface="Palatino Linotype" panose="02040502050505030304" pitchFamily="18" charset="0"/>
            </a:rPr>
            <a:t>4.Analiz Yapma</a:t>
          </a:r>
          <a:endParaRPr lang="tr-TR" sz="1600" b="0" kern="1200" dirty="0">
            <a:latin typeface="Palatino Linotype" panose="02040502050505030304" pitchFamily="18" charset="0"/>
          </a:endParaRPr>
        </a:p>
      </dsp:txBody>
      <dsp:txXfrm rot="-10800000">
        <a:off x="1417813" y="1056117"/>
        <a:ext cx="2168420" cy="528058"/>
      </dsp:txXfrm>
    </dsp:sp>
    <dsp:sp modelId="{34E311F7-39EA-4031-9057-A0B644483C8C}">
      <dsp:nvSpPr>
        <dsp:cNvPr id="0" name=""/>
        <dsp:cNvSpPr/>
      </dsp:nvSpPr>
      <dsp:spPr>
        <a:xfrm rot="10800000">
          <a:off x="1251011" y="1584175"/>
          <a:ext cx="2502023" cy="528058"/>
        </a:xfrm>
        <a:prstGeom prst="trapezoid">
          <a:avLst>
            <a:gd name="adj" fmla="val 78969"/>
          </a:avLst>
        </a:prstGeom>
        <a:gradFill rotWithShape="0">
          <a:gsLst>
            <a:gs pos="0">
              <a:schemeClr val="accent2">
                <a:hueOff val="-794024"/>
                <a:satOff val="895"/>
                <a:lumOff val="2118"/>
                <a:alphaOff val="0"/>
                <a:tint val="54000"/>
                <a:alpha val="100000"/>
                <a:satMod val="105000"/>
                <a:lumMod val="110000"/>
              </a:schemeClr>
            </a:gs>
            <a:gs pos="100000">
              <a:schemeClr val="accent2">
                <a:hueOff val="-794024"/>
                <a:satOff val="895"/>
                <a:lumOff val="2118"/>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0" kern="1200" dirty="0" smtClean="0">
              <a:latin typeface="Palatino Linotype" panose="02040502050505030304" pitchFamily="18" charset="0"/>
            </a:rPr>
            <a:t>3.Uygulama</a:t>
          </a:r>
          <a:endParaRPr lang="tr-TR" sz="1600" b="0" kern="1200" dirty="0">
            <a:latin typeface="Palatino Linotype" panose="02040502050505030304" pitchFamily="18" charset="0"/>
          </a:endParaRPr>
        </a:p>
      </dsp:txBody>
      <dsp:txXfrm rot="-10800000">
        <a:off x="1688866" y="1584175"/>
        <a:ext cx="1626315" cy="528058"/>
      </dsp:txXfrm>
    </dsp:sp>
    <dsp:sp modelId="{9E2EF84F-59E0-43E3-AFEC-F5B80B29D221}">
      <dsp:nvSpPr>
        <dsp:cNvPr id="0" name=""/>
        <dsp:cNvSpPr/>
      </dsp:nvSpPr>
      <dsp:spPr>
        <a:xfrm rot="10800000">
          <a:off x="1668015" y="2112234"/>
          <a:ext cx="1668016" cy="528058"/>
        </a:xfrm>
        <a:prstGeom prst="trapezoid">
          <a:avLst>
            <a:gd name="adj" fmla="val 78969"/>
          </a:avLst>
        </a:prstGeom>
        <a:gradFill rotWithShape="0">
          <a:gsLst>
            <a:gs pos="0">
              <a:schemeClr val="accent2">
                <a:hueOff val="-1058698"/>
                <a:satOff val="1194"/>
                <a:lumOff val="2824"/>
                <a:alphaOff val="0"/>
                <a:tint val="54000"/>
                <a:alpha val="100000"/>
                <a:satMod val="105000"/>
                <a:lumMod val="110000"/>
              </a:schemeClr>
            </a:gs>
            <a:gs pos="100000">
              <a:schemeClr val="accent2">
                <a:hueOff val="-1058698"/>
                <a:satOff val="1194"/>
                <a:lumOff val="2824"/>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0" kern="1200" dirty="0" smtClean="0">
              <a:latin typeface="Palatino Linotype" panose="02040502050505030304" pitchFamily="18" charset="0"/>
            </a:rPr>
            <a:t>2.Kavrama</a:t>
          </a:r>
          <a:endParaRPr lang="tr-TR" sz="1600" b="0" kern="1200" dirty="0">
            <a:latin typeface="Palatino Linotype" panose="02040502050505030304" pitchFamily="18" charset="0"/>
          </a:endParaRPr>
        </a:p>
      </dsp:txBody>
      <dsp:txXfrm rot="-10800000">
        <a:off x="1959918" y="2112234"/>
        <a:ext cx="1084210" cy="528058"/>
      </dsp:txXfrm>
    </dsp:sp>
    <dsp:sp modelId="{4CF5A649-0A0C-425F-BAD7-D9D404175AD2}">
      <dsp:nvSpPr>
        <dsp:cNvPr id="0" name=""/>
        <dsp:cNvSpPr/>
      </dsp:nvSpPr>
      <dsp:spPr>
        <a:xfrm rot="10800000">
          <a:off x="2085019" y="2640293"/>
          <a:ext cx="834008" cy="528058"/>
        </a:xfrm>
        <a:prstGeom prst="trapezoid">
          <a:avLst>
            <a:gd name="adj" fmla="val 78969"/>
          </a:avLst>
        </a:prstGeom>
        <a:gradFill rotWithShape="0">
          <a:gsLst>
            <a:gs pos="0">
              <a:schemeClr val="accent2">
                <a:hueOff val="-1323373"/>
                <a:satOff val="1492"/>
                <a:lumOff val="3530"/>
                <a:alphaOff val="0"/>
                <a:tint val="54000"/>
                <a:alpha val="100000"/>
                <a:satMod val="105000"/>
                <a:lumMod val="110000"/>
              </a:schemeClr>
            </a:gs>
            <a:gs pos="100000">
              <a:schemeClr val="accent2">
                <a:hueOff val="-1323373"/>
                <a:satOff val="1492"/>
                <a:lumOff val="353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0" kern="1200" dirty="0" smtClean="0">
              <a:latin typeface="Palatino Linotype" panose="02040502050505030304" pitchFamily="18" charset="0"/>
            </a:rPr>
            <a:t>1.Bilgi</a:t>
          </a:r>
          <a:endParaRPr lang="tr-TR" sz="1600" b="0" kern="1200" dirty="0">
            <a:latin typeface="Palatino Linotype" panose="02040502050505030304" pitchFamily="18" charset="0"/>
          </a:endParaRPr>
        </a:p>
      </dsp:txBody>
      <dsp:txXfrm rot="-10800000">
        <a:off x="2085019" y="2640293"/>
        <a:ext cx="834008" cy="5280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40A85-459D-40E3-B021-4A033E8D2C47}">
      <dsp:nvSpPr>
        <dsp:cNvPr id="0" name=""/>
        <dsp:cNvSpPr/>
      </dsp:nvSpPr>
      <dsp:spPr>
        <a:xfrm rot="10800000">
          <a:off x="0" y="0"/>
          <a:ext cx="5004047" cy="528058"/>
        </a:xfrm>
        <a:prstGeom prst="trapezoid">
          <a:avLst>
            <a:gd name="adj" fmla="val 78969"/>
          </a:avLst>
        </a:prstGeom>
        <a:gradFill rotWithShape="0">
          <a:gsLst>
            <a:gs pos="0">
              <a:schemeClr val="accent2">
                <a:hueOff val="0"/>
                <a:satOff val="0"/>
                <a:lumOff val="0"/>
                <a:alphaOff val="0"/>
                <a:tint val="54000"/>
                <a:alpha val="100000"/>
                <a:satMod val="105000"/>
                <a:lumMod val="110000"/>
              </a:schemeClr>
            </a:gs>
            <a:gs pos="100000">
              <a:schemeClr val="accent2">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latin typeface="Palatino Linotype" panose="02040502050505030304" pitchFamily="18" charset="0"/>
            </a:rPr>
            <a:t>6. Değerlendirme</a:t>
          </a:r>
          <a:endParaRPr lang="tr-TR" sz="1600" b="1" kern="1200" dirty="0">
            <a:latin typeface="Palatino Linotype" panose="02040502050505030304" pitchFamily="18" charset="0"/>
          </a:endParaRPr>
        </a:p>
      </dsp:txBody>
      <dsp:txXfrm rot="-10800000">
        <a:off x="875708" y="0"/>
        <a:ext cx="3252631" cy="528058"/>
      </dsp:txXfrm>
    </dsp:sp>
    <dsp:sp modelId="{AD1E5582-37D4-414D-80D8-730B19DFCADA}">
      <dsp:nvSpPr>
        <dsp:cNvPr id="0" name=""/>
        <dsp:cNvSpPr/>
      </dsp:nvSpPr>
      <dsp:spPr>
        <a:xfrm rot="10800000">
          <a:off x="417003" y="528058"/>
          <a:ext cx="4170040" cy="528058"/>
        </a:xfrm>
        <a:prstGeom prst="trapezoid">
          <a:avLst>
            <a:gd name="adj" fmla="val 78969"/>
          </a:avLst>
        </a:prstGeom>
        <a:gradFill rotWithShape="0">
          <a:gsLst>
            <a:gs pos="0">
              <a:schemeClr val="accent2">
                <a:hueOff val="-264675"/>
                <a:satOff val="298"/>
                <a:lumOff val="706"/>
                <a:alphaOff val="0"/>
                <a:tint val="54000"/>
                <a:alpha val="100000"/>
                <a:satMod val="105000"/>
                <a:lumMod val="110000"/>
              </a:schemeClr>
            </a:gs>
            <a:gs pos="100000">
              <a:schemeClr val="accent2">
                <a:hueOff val="-264675"/>
                <a:satOff val="298"/>
                <a:lumOff val="706"/>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0" kern="1200" dirty="0" smtClean="0">
              <a:latin typeface="Palatino Linotype" panose="02040502050505030304" pitchFamily="18" charset="0"/>
            </a:rPr>
            <a:t>5.Sentez Yapma</a:t>
          </a:r>
          <a:endParaRPr lang="tr-TR" sz="1600" b="0" kern="1200" dirty="0">
            <a:latin typeface="Palatino Linotype" panose="02040502050505030304" pitchFamily="18" charset="0"/>
          </a:endParaRPr>
        </a:p>
      </dsp:txBody>
      <dsp:txXfrm rot="-10800000">
        <a:off x="1146760" y="528058"/>
        <a:ext cx="2710526" cy="528058"/>
      </dsp:txXfrm>
    </dsp:sp>
    <dsp:sp modelId="{9D05E2E4-72F2-49FE-86D1-6A2461C59525}">
      <dsp:nvSpPr>
        <dsp:cNvPr id="0" name=""/>
        <dsp:cNvSpPr/>
      </dsp:nvSpPr>
      <dsp:spPr>
        <a:xfrm rot="10800000">
          <a:off x="834007" y="1056117"/>
          <a:ext cx="3336032" cy="528058"/>
        </a:xfrm>
        <a:prstGeom prst="trapezoid">
          <a:avLst>
            <a:gd name="adj" fmla="val 78969"/>
          </a:avLst>
        </a:prstGeom>
        <a:gradFill rotWithShape="0">
          <a:gsLst>
            <a:gs pos="0">
              <a:schemeClr val="accent2">
                <a:hueOff val="-529349"/>
                <a:satOff val="597"/>
                <a:lumOff val="1412"/>
                <a:alphaOff val="0"/>
                <a:tint val="54000"/>
                <a:alpha val="100000"/>
                <a:satMod val="105000"/>
                <a:lumMod val="110000"/>
              </a:schemeClr>
            </a:gs>
            <a:gs pos="100000">
              <a:schemeClr val="accent2">
                <a:hueOff val="-529349"/>
                <a:satOff val="597"/>
                <a:lumOff val="1412"/>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0" kern="1200" dirty="0" smtClean="0">
              <a:latin typeface="Palatino Linotype" panose="02040502050505030304" pitchFamily="18" charset="0"/>
            </a:rPr>
            <a:t>4.Analiz Yapma</a:t>
          </a:r>
          <a:endParaRPr lang="tr-TR" sz="1600" b="0" kern="1200" dirty="0">
            <a:latin typeface="Palatino Linotype" panose="02040502050505030304" pitchFamily="18" charset="0"/>
          </a:endParaRPr>
        </a:p>
      </dsp:txBody>
      <dsp:txXfrm rot="-10800000">
        <a:off x="1417813" y="1056117"/>
        <a:ext cx="2168420" cy="528058"/>
      </dsp:txXfrm>
    </dsp:sp>
    <dsp:sp modelId="{34E311F7-39EA-4031-9057-A0B644483C8C}">
      <dsp:nvSpPr>
        <dsp:cNvPr id="0" name=""/>
        <dsp:cNvSpPr/>
      </dsp:nvSpPr>
      <dsp:spPr>
        <a:xfrm rot="10800000">
          <a:off x="1251011" y="1584175"/>
          <a:ext cx="2502023" cy="528058"/>
        </a:xfrm>
        <a:prstGeom prst="trapezoid">
          <a:avLst>
            <a:gd name="adj" fmla="val 78969"/>
          </a:avLst>
        </a:prstGeom>
        <a:gradFill rotWithShape="0">
          <a:gsLst>
            <a:gs pos="0">
              <a:schemeClr val="accent2">
                <a:hueOff val="-794024"/>
                <a:satOff val="895"/>
                <a:lumOff val="2118"/>
                <a:alphaOff val="0"/>
                <a:tint val="54000"/>
                <a:alpha val="100000"/>
                <a:satMod val="105000"/>
                <a:lumMod val="110000"/>
              </a:schemeClr>
            </a:gs>
            <a:gs pos="100000">
              <a:schemeClr val="accent2">
                <a:hueOff val="-794024"/>
                <a:satOff val="895"/>
                <a:lumOff val="2118"/>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0" kern="1200" dirty="0" smtClean="0">
              <a:latin typeface="Palatino Linotype" panose="02040502050505030304" pitchFamily="18" charset="0"/>
            </a:rPr>
            <a:t>3.Uygulama</a:t>
          </a:r>
          <a:endParaRPr lang="tr-TR" sz="1600" b="0" kern="1200" dirty="0">
            <a:latin typeface="Palatino Linotype" panose="02040502050505030304" pitchFamily="18" charset="0"/>
          </a:endParaRPr>
        </a:p>
      </dsp:txBody>
      <dsp:txXfrm rot="-10800000">
        <a:off x="1688866" y="1584175"/>
        <a:ext cx="1626315" cy="528058"/>
      </dsp:txXfrm>
    </dsp:sp>
    <dsp:sp modelId="{9E2EF84F-59E0-43E3-AFEC-F5B80B29D221}">
      <dsp:nvSpPr>
        <dsp:cNvPr id="0" name=""/>
        <dsp:cNvSpPr/>
      </dsp:nvSpPr>
      <dsp:spPr>
        <a:xfrm rot="10800000">
          <a:off x="1668015" y="2112234"/>
          <a:ext cx="1668016" cy="528058"/>
        </a:xfrm>
        <a:prstGeom prst="trapezoid">
          <a:avLst>
            <a:gd name="adj" fmla="val 78969"/>
          </a:avLst>
        </a:prstGeom>
        <a:gradFill rotWithShape="0">
          <a:gsLst>
            <a:gs pos="0">
              <a:schemeClr val="accent2">
                <a:hueOff val="-1058698"/>
                <a:satOff val="1194"/>
                <a:lumOff val="2824"/>
                <a:alphaOff val="0"/>
                <a:tint val="54000"/>
                <a:alpha val="100000"/>
                <a:satMod val="105000"/>
                <a:lumMod val="110000"/>
              </a:schemeClr>
            </a:gs>
            <a:gs pos="100000">
              <a:schemeClr val="accent2">
                <a:hueOff val="-1058698"/>
                <a:satOff val="1194"/>
                <a:lumOff val="2824"/>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0" kern="1200" dirty="0" smtClean="0">
              <a:latin typeface="Palatino Linotype" panose="02040502050505030304" pitchFamily="18" charset="0"/>
            </a:rPr>
            <a:t>2.Kavrama</a:t>
          </a:r>
          <a:endParaRPr lang="tr-TR" sz="1600" b="0" kern="1200" dirty="0">
            <a:latin typeface="Palatino Linotype" panose="02040502050505030304" pitchFamily="18" charset="0"/>
          </a:endParaRPr>
        </a:p>
      </dsp:txBody>
      <dsp:txXfrm rot="-10800000">
        <a:off x="1959918" y="2112234"/>
        <a:ext cx="1084210" cy="528058"/>
      </dsp:txXfrm>
    </dsp:sp>
    <dsp:sp modelId="{4CF5A649-0A0C-425F-BAD7-D9D404175AD2}">
      <dsp:nvSpPr>
        <dsp:cNvPr id="0" name=""/>
        <dsp:cNvSpPr/>
      </dsp:nvSpPr>
      <dsp:spPr>
        <a:xfrm rot="10800000">
          <a:off x="2085019" y="2640293"/>
          <a:ext cx="834008" cy="528058"/>
        </a:xfrm>
        <a:prstGeom prst="trapezoid">
          <a:avLst>
            <a:gd name="adj" fmla="val 78969"/>
          </a:avLst>
        </a:prstGeom>
        <a:gradFill rotWithShape="0">
          <a:gsLst>
            <a:gs pos="0">
              <a:schemeClr val="accent2">
                <a:hueOff val="-1323373"/>
                <a:satOff val="1492"/>
                <a:lumOff val="3530"/>
                <a:alphaOff val="0"/>
                <a:tint val="54000"/>
                <a:alpha val="100000"/>
                <a:satMod val="105000"/>
                <a:lumMod val="110000"/>
              </a:schemeClr>
            </a:gs>
            <a:gs pos="100000">
              <a:schemeClr val="accent2">
                <a:hueOff val="-1323373"/>
                <a:satOff val="1492"/>
                <a:lumOff val="353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0" kern="1200" dirty="0" smtClean="0">
              <a:latin typeface="Palatino Linotype" panose="02040502050505030304" pitchFamily="18" charset="0"/>
            </a:rPr>
            <a:t>1.Bilgi</a:t>
          </a:r>
          <a:endParaRPr lang="tr-TR" sz="1600" b="0" kern="1200" dirty="0">
            <a:latin typeface="Palatino Linotype" panose="02040502050505030304" pitchFamily="18" charset="0"/>
          </a:endParaRPr>
        </a:p>
      </dsp:txBody>
      <dsp:txXfrm rot="-10800000">
        <a:off x="2085019" y="2640293"/>
        <a:ext cx="834008" cy="5280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E5582-37D4-414D-80D8-730B19DFCADA}">
      <dsp:nvSpPr>
        <dsp:cNvPr id="0" name=""/>
        <dsp:cNvSpPr/>
      </dsp:nvSpPr>
      <dsp:spPr>
        <a:xfrm rot="10800000">
          <a:off x="0" y="0"/>
          <a:ext cx="4680520" cy="763284"/>
        </a:xfrm>
        <a:prstGeom prst="trapezoid">
          <a:avLst>
            <a:gd name="adj" fmla="val 61321"/>
          </a:avLst>
        </a:prstGeom>
        <a:gradFill rotWithShape="0">
          <a:gsLst>
            <a:gs pos="0">
              <a:schemeClr val="accent2">
                <a:hueOff val="0"/>
                <a:satOff val="0"/>
                <a:lumOff val="0"/>
                <a:alphaOff val="0"/>
                <a:tint val="54000"/>
                <a:alpha val="100000"/>
                <a:satMod val="105000"/>
                <a:lumMod val="110000"/>
              </a:schemeClr>
            </a:gs>
            <a:gs pos="100000">
              <a:schemeClr val="accent2">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0" kern="1200" dirty="0" smtClean="0">
              <a:latin typeface="Palatino Linotype" panose="02040502050505030304" pitchFamily="18" charset="0"/>
            </a:rPr>
            <a:t>5.Niteleme</a:t>
          </a:r>
          <a:endParaRPr lang="tr-TR" sz="1600" b="0" kern="1200" dirty="0">
            <a:latin typeface="Palatino Linotype" panose="02040502050505030304" pitchFamily="18" charset="0"/>
          </a:endParaRPr>
        </a:p>
      </dsp:txBody>
      <dsp:txXfrm rot="-10800000">
        <a:off x="819090" y="0"/>
        <a:ext cx="3042338" cy="763284"/>
      </dsp:txXfrm>
    </dsp:sp>
    <dsp:sp modelId="{9D05E2E4-72F2-49FE-86D1-6A2461C59525}">
      <dsp:nvSpPr>
        <dsp:cNvPr id="0" name=""/>
        <dsp:cNvSpPr/>
      </dsp:nvSpPr>
      <dsp:spPr>
        <a:xfrm rot="10800000">
          <a:off x="468052" y="763284"/>
          <a:ext cx="3744416" cy="763284"/>
        </a:xfrm>
        <a:prstGeom prst="trapezoid">
          <a:avLst>
            <a:gd name="adj" fmla="val 61321"/>
          </a:avLst>
        </a:prstGeom>
        <a:gradFill rotWithShape="0">
          <a:gsLst>
            <a:gs pos="0">
              <a:schemeClr val="accent2">
                <a:hueOff val="-330843"/>
                <a:satOff val="373"/>
                <a:lumOff val="882"/>
                <a:alphaOff val="0"/>
                <a:tint val="54000"/>
                <a:alpha val="100000"/>
                <a:satMod val="105000"/>
                <a:lumMod val="110000"/>
              </a:schemeClr>
            </a:gs>
            <a:gs pos="100000">
              <a:schemeClr val="accent2">
                <a:hueOff val="-330843"/>
                <a:satOff val="373"/>
                <a:lumOff val="882"/>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0" kern="1200" dirty="0" smtClean="0">
              <a:latin typeface="Palatino Linotype" panose="02040502050505030304" pitchFamily="18" charset="0"/>
            </a:rPr>
            <a:t>4.Düzenleme</a:t>
          </a:r>
          <a:endParaRPr lang="tr-TR" sz="1600" b="0" kern="1200" dirty="0">
            <a:latin typeface="Palatino Linotype" panose="02040502050505030304" pitchFamily="18" charset="0"/>
          </a:endParaRPr>
        </a:p>
      </dsp:txBody>
      <dsp:txXfrm rot="-10800000">
        <a:off x="1123324" y="763284"/>
        <a:ext cx="2433870" cy="763284"/>
      </dsp:txXfrm>
    </dsp:sp>
    <dsp:sp modelId="{34E311F7-39EA-4031-9057-A0B644483C8C}">
      <dsp:nvSpPr>
        <dsp:cNvPr id="0" name=""/>
        <dsp:cNvSpPr/>
      </dsp:nvSpPr>
      <dsp:spPr>
        <a:xfrm rot="10800000">
          <a:off x="936104" y="1526569"/>
          <a:ext cx="2808312" cy="763284"/>
        </a:xfrm>
        <a:prstGeom prst="trapezoid">
          <a:avLst>
            <a:gd name="adj" fmla="val 61321"/>
          </a:avLst>
        </a:prstGeom>
        <a:gradFill rotWithShape="0">
          <a:gsLst>
            <a:gs pos="0">
              <a:schemeClr val="accent2">
                <a:hueOff val="-661686"/>
                <a:satOff val="746"/>
                <a:lumOff val="1765"/>
                <a:alphaOff val="0"/>
                <a:tint val="54000"/>
                <a:alpha val="100000"/>
                <a:satMod val="105000"/>
                <a:lumMod val="110000"/>
              </a:schemeClr>
            </a:gs>
            <a:gs pos="100000">
              <a:schemeClr val="accent2">
                <a:hueOff val="-661686"/>
                <a:satOff val="746"/>
                <a:lumOff val="1765"/>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0" kern="1200" dirty="0" smtClean="0">
              <a:latin typeface="Palatino Linotype" panose="02040502050505030304" pitchFamily="18" charset="0"/>
            </a:rPr>
            <a:t>3.Değerlendirme</a:t>
          </a:r>
          <a:endParaRPr lang="tr-TR" sz="1600" b="0" kern="1200" dirty="0">
            <a:latin typeface="Palatino Linotype" panose="02040502050505030304" pitchFamily="18" charset="0"/>
          </a:endParaRPr>
        </a:p>
      </dsp:txBody>
      <dsp:txXfrm rot="-10800000">
        <a:off x="1427558" y="1526569"/>
        <a:ext cx="1825402" cy="763284"/>
      </dsp:txXfrm>
    </dsp:sp>
    <dsp:sp modelId="{9E2EF84F-59E0-43E3-AFEC-F5B80B29D221}">
      <dsp:nvSpPr>
        <dsp:cNvPr id="0" name=""/>
        <dsp:cNvSpPr/>
      </dsp:nvSpPr>
      <dsp:spPr>
        <a:xfrm rot="10800000">
          <a:off x="1404156" y="2289854"/>
          <a:ext cx="1872208" cy="763284"/>
        </a:xfrm>
        <a:prstGeom prst="trapezoid">
          <a:avLst>
            <a:gd name="adj" fmla="val 61321"/>
          </a:avLst>
        </a:prstGeom>
        <a:gradFill rotWithShape="0">
          <a:gsLst>
            <a:gs pos="0">
              <a:schemeClr val="accent2">
                <a:hueOff val="-992530"/>
                <a:satOff val="1119"/>
                <a:lumOff val="2647"/>
                <a:alphaOff val="0"/>
                <a:tint val="54000"/>
                <a:alpha val="100000"/>
                <a:satMod val="105000"/>
                <a:lumMod val="110000"/>
              </a:schemeClr>
            </a:gs>
            <a:gs pos="100000">
              <a:schemeClr val="accent2">
                <a:hueOff val="-992530"/>
                <a:satOff val="1119"/>
                <a:lumOff val="2647"/>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0" kern="1200" dirty="0" smtClean="0">
              <a:latin typeface="Palatino Linotype" panose="02040502050505030304" pitchFamily="18" charset="0"/>
            </a:rPr>
            <a:t>2.Yanıtlama</a:t>
          </a:r>
          <a:endParaRPr lang="tr-TR" sz="1600" b="0" kern="1200" dirty="0">
            <a:latin typeface="Palatino Linotype" panose="02040502050505030304" pitchFamily="18" charset="0"/>
          </a:endParaRPr>
        </a:p>
      </dsp:txBody>
      <dsp:txXfrm rot="-10800000">
        <a:off x="1731792" y="2289854"/>
        <a:ext cx="1216935" cy="763284"/>
      </dsp:txXfrm>
    </dsp:sp>
    <dsp:sp modelId="{4CF5A649-0A0C-425F-BAD7-D9D404175AD2}">
      <dsp:nvSpPr>
        <dsp:cNvPr id="0" name=""/>
        <dsp:cNvSpPr/>
      </dsp:nvSpPr>
      <dsp:spPr>
        <a:xfrm rot="10800000">
          <a:off x="1872208" y="3053139"/>
          <a:ext cx="936104" cy="763284"/>
        </a:xfrm>
        <a:prstGeom prst="trapezoid">
          <a:avLst>
            <a:gd name="adj" fmla="val 61321"/>
          </a:avLst>
        </a:prstGeom>
        <a:gradFill rotWithShape="0">
          <a:gsLst>
            <a:gs pos="0">
              <a:schemeClr val="accent2">
                <a:hueOff val="-1323373"/>
                <a:satOff val="1492"/>
                <a:lumOff val="3530"/>
                <a:alphaOff val="0"/>
                <a:tint val="54000"/>
                <a:alpha val="100000"/>
                <a:satMod val="105000"/>
                <a:lumMod val="110000"/>
              </a:schemeClr>
            </a:gs>
            <a:gs pos="100000">
              <a:schemeClr val="accent2">
                <a:hueOff val="-1323373"/>
                <a:satOff val="1492"/>
                <a:lumOff val="353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0" kern="1200" dirty="0" smtClean="0">
              <a:latin typeface="Palatino Linotype" panose="02040502050505030304" pitchFamily="18" charset="0"/>
            </a:rPr>
            <a:t>1.Alma</a:t>
          </a:r>
          <a:endParaRPr lang="tr-TR" sz="1600" b="0" kern="1200" dirty="0">
            <a:latin typeface="Palatino Linotype" panose="02040502050505030304" pitchFamily="18" charset="0"/>
          </a:endParaRPr>
        </a:p>
      </dsp:txBody>
      <dsp:txXfrm rot="-10800000">
        <a:off x="1872208" y="3053139"/>
        <a:ext cx="936104" cy="7632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E5582-37D4-414D-80D8-730B19DFCADA}">
      <dsp:nvSpPr>
        <dsp:cNvPr id="0" name=""/>
        <dsp:cNvSpPr/>
      </dsp:nvSpPr>
      <dsp:spPr>
        <a:xfrm rot="10800000">
          <a:off x="0" y="0"/>
          <a:ext cx="5111552" cy="720079"/>
        </a:xfrm>
        <a:prstGeom prst="trapezoid">
          <a:avLst>
            <a:gd name="adj" fmla="val 70986"/>
          </a:avLst>
        </a:prstGeom>
        <a:gradFill rotWithShape="0">
          <a:gsLst>
            <a:gs pos="0">
              <a:schemeClr val="accent2">
                <a:hueOff val="0"/>
                <a:satOff val="0"/>
                <a:lumOff val="0"/>
                <a:alphaOff val="0"/>
                <a:tint val="54000"/>
                <a:alpha val="100000"/>
                <a:satMod val="105000"/>
                <a:lumMod val="110000"/>
              </a:schemeClr>
            </a:gs>
            <a:gs pos="100000">
              <a:schemeClr val="accent2">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0" kern="1200" dirty="0" smtClean="0">
              <a:solidFill>
                <a:srgbClr val="002060"/>
              </a:solidFill>
              <a:latin typeface="Palatino Linotype" panose="02040502050505030304" pitchFamily="18" charset="0"/>
            </a:rPr>
            <a:t>5.</a:t>
          </a:r>
          <a:r>
            <a:rPr lang="en-US" sz="1600" b="0" kern="1200" dirty="0" smtClean="0">
              <a:solidFill>
                <a:srgbClr val="002060"/>
              </a:solidFill>
              <a:latin typeface="Palatino Linotype" panose="02040502050505030304" pitchFamily="18" charset="0"/>
            </a:rPr>
            <a:t> </a:t>
          </a:r>
          <a:r>
            <a:rPr lang="tr-TR" sz="1600" b="0" kern="1200" dirty="0" smtClean="0">
              <a:solidFill>
                <a:srgbClr val="002060"/>
              </a:solidFill>
              <a:latin typeface="Palatino Linotype" panose="02040502050505030304" pitchFamily="18" charset="0"/>
            </a:rPr>
            <a:t>Benimseme</a:t>
          </a:r>
          <a:endParaRPr lang="tr-TR" sz="1600" b="0" kern="1200" dirty="0">
            <a:solidFill>
              <a:srgbClr val="002060"/>
            </a:solidFill>
            <a:latin typeface="Palatino Linotype" panose="02040502050505030304" pitchFamily="18" charset="0"/>
          </a:endParaRPr>
        </a:p>
      </dsp:txBody>
      <dsp:txXfrm rot="-10800000">
        <a:off x="894521" y="0"/>
        <a:ext cx="3322508" cy="720079"/>
      </dsp:txXfrm>
    </dsp:sp>
    <dsp:sp modelId="{9D05E2E4-72F2-49FE-86D1-6A2461C59525}">
      <dsp:nvSpPr>
        <dsp:cNvPr id="0" name=""/>
        <dsp:cNvSpPr/>
      </dsp:nvSpPr>
      <dsp:spPr>
        <a:xfrm rot="10800000">
          <a:off x="511155" y="720080"/>
          <a:ext cx="4089241" cy="720079"/>
        </a:xfrm>
        <a:prstGeom prst="trapezoid">
          <a:avLst>
            <a:gd name="adj" fmla="val 70986"/>
          </a:avLst>
        </a:prstGeom>
        <a:gradFill rotWithShape="0">
          <a:gsLst>
            <a:gs pos="0">
              <a:schemeClr val="accent2">
                <a:hueOff val="-330843"/>
                <a:satOff val="373"/>
                <a:lumOff val="882"/>
                <a:alphaOff val="0"/>
                <a:tint val="54000"/>
                <a:alpha val="100000"/>
                <a:satMod val="105000"/>
                <a:lumMod val="110000"/>
              </a:schemeClr>
            </a:gs>
            <a:gs pos="100000">
              <a:schemeClr val="accent2">
                <a:hueOff val="-330843"/>
                <a:satOff val="373"/>
                <a:lumOff val="882"/>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0" kern="1200" dirty="0" smtClean="0">
              <a:solidFill>
                <a:srgbClr val="002060"/>
              </a:solidFill>
              <a:latin typeface="Palatino Linotype" panose="02040502050505030304" pitchFamily="18" charset="0"/>
            </a:rPr>
            <a:t>4.Telaffuz etme</a:t>
          </a:r>
          <a:endParaRPr lang="tr-TR" sz="1600" b="0" kern="1200" dirty="0">
            <a:solidFill>
              <a:srgbClr val="002060"/>
            </a:solidFill>
            <a:latin typeface="Palatino Linotype" panose="02040502050505030304" pitchFamily="18" charset="0"/>
          </a:endParaRPr>
        </a:p>
      </dsp:txBody>
      <dsp:txXfrm rot="-10800000">
        <a:off x="1226772" y="720080"/>
        <a:ext cx="2658007" cy="720079"/>
      </dsp:txXfrm>
    </dsp:sp>
    <dsp:sp modelId="{34E311F7-39EA-4031-9057-A0B644483C8C}">
      <dsp:nvSpPr>
        <dsp:cNvPr id="0" name=""/>
        <dsp:cNvSpPr/>
      </dsp:nvSpPr>
      <dsp:spPr>
        <a:xfrm rot="10800000">
          <a:off x="1022310" y="1440160"/>
          <a:ext cx="3066931" cy="720079"/>
        </a:xfrm>
        <a:prstGeom prst="trapezoid">
          <a:avLst>
            <a:gd name="adj" fmla="val 70986"/>
          </a:avLst>
        </a:prstGeom>
        <a:gradFill rotWithShape="0">
          <a:gsLst>
            <a:gs pos="0">
              <a:schemeClr val="accent2">
                <a:hueOff val="-661686"/>
                <a:satOff val="746"/>
                <a:lumOff val="1765"/>
                <a:alphaOff val="0"/>
                <a:tint val="54000"/>
                <a:alpha val="100000"/>
                <a:satMod val="105000"/>
                <a:lumMod val="110000"/>
              </a:schemeClr>
            </a:gs>
            <a:gs pos="100000">
              <a:schemeClr val="accent2">
                <a:hueOff val="-661686"/>
                <a:satOff val="746"/>
                <a:lumOff val="1765"/>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0" kern="1200" dirty="0" smtClean="0">
              <a:solidFill>
                <a:srgbClr val="002060"/>
              </a:solidFill>
              <a:latin typeface="Palatino Linotype" panose="02040502050505030304" pitchFamily="18" charset="0"/>
            </a:rPr>
            <a:t>3.Duyarlılık</a:t>
          </a:r>
          <a:endParaRPr lang="tr-TR" sz="1600" b="0" kern="1200" dirty="0">
            <a:solidFill>
              <a:srgbClr val="002060"/>
            </a:solidFill>
            <a:latin typeface="Palatino Linotype" panose="02040502050505030304" pitchFamily="18" charset="0"/>
          </a:endParaRPr>
        </a:p>
      </dsp:txBody>
      <dsp:txXfrm rot="-10800000">
        <a:off x="1559023" y="1440160"/>
        <a:ext cx="1993505" cy="720079"/>
      </dsp:txXfrm>
    </dsp:sp>
    <dsp:sp modelId="{9E2EF84F-59E0-43E3-AFEC-F5B80B29D221}">
      <dsp:nvSpPr>
        <dsp:cNvPr id="0" name=""/>
        <dsp:cNvSpPr/>
      </dsp:nvSpPr>
      <dsp:spPr>
        <a:xfrm rot="10800000">
          <a:off x="1533465" y="2160240"/>
          <a:ext cx="2044620" cy="720079"/>
        </a:xfrm>
        <a:prstGeom prst="trapezoid">
          <a:avLst>
            <a:gd name="adj" fmla="val 70986"/>
          </a:avLst>
        </a:prstGeom>
        <a:gradFill rotWithShape="0">
          <a:gsLst>
            <a:gs pos="0">
              <a:schemeClr val="accent2">
                <a:hueOff val="-992530"/>
                <a:satOff val="1119"/>
                <a:lumOff val="2647"/>
                <a:alphaOff val="0"/>
                <a:tint val="54000"/>
                <a:alpha val="100000"/>
                <a:satMod val="105000"/>
                <a:lumMod val="110000"/>
              </a:schemeClr>
            </a:gs>
            <a:gs pos="100000">
              <a:schemeClr val="accent2">
                <a:hueOff val="-992530"/>
                <a:satOff val="1119"/>
                <a:lumOff val="2647"/>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b="0" kern="1200" dirty="0" smtClean="0">
              <a:solidFill>
                <a:srgbClr val="002060"/>
              </a:solidFill>
              <a:latin typeface="Palatino Linotype" panose="02040502050505030304" pitchFamily="18" charset="0"/>
            </a:rPr>
            <a:t>2.</a:t>
          </a:r>
          <a:endParaRPr lang="en-US" sz="1500" b="0" kern="1200" dirty="0" smtClean="0">
            <a:solidFill>
              <a:srgbClr val="002060"/>
            </a:solidFill>
            <a:latin typeface="Palatino Linotype" panose="02040502050505030304" pitchFamily="18" charset="0"/>
          </a:endParaRPr>
        </a:p>
        <a:p>
          <a:pPr lvl="0" algn="ctr" defTabSz="666750">
            <a:lnSpc>
              <a:spcPct val="90000"/>
            </a:lnSpc>
            <a:spcBef>
              <a:spcPct val="0"/>
            </a:spcBef>
            <a:spcAft>
              <a:spcPct val="35000"/>
            </a:spcAft>
          </a:pPr>
          <a:r>
            <a:rPr lang="tr-TR" sz="1500" b="0" kern="1200" dirty="0" smtClean="0">
              <a:solidFill>
                <a:srgbClr val="002060"/>
              </a:solidFill>
              <a:latin typeface="Palatino Linotype" panose="02040502050505030304" pitchFamily="18" charset="0"/>
            </a:rPr>
            <a:t>Manipülasyon</a:t>
          </a:r>
          <a:endParaRPr lang="tr-TR" sz="1500" b="0" kern="1200" dirty="0">
            <a:solidFill>
              <a:srgbClr val="002060"/>
            </a:solidFill>
            <a:latin typeface="Palatino Linotype" panose="02040502050505030304" pitchFamily="18" charset="0"/>
          </a:endParaRPr>
        </a:p>
      </dsp:txBody>
      <dsp:txXfrm rot="-10800000">
        <a:off x="1891274" y="2160240"/>
        <a:ext cx="1329003" cy="720079"/>
      </dsp:txXfrm>
    </dsp:sp>
    <dsp:sp modelId="{4CF5A649-0A0C-425F-BAD7-D9D404175AD2}">
      <dsp:nvSpPr>
        <dsp:cNvPr id="0" name=""/>
        <dsp:cNvSpPr/>
      </dsp:nvSpPr>
      <dsp:spPr>
        <a:xfrm rot="10800000">
          <a:off x="2044620" y="2880319"/>
          <a:ext cx="1022310" cy="720079"/>
        </a:xfrm>
        <a:prstGeom prst="trapezoid">
          <a:avLst>
            <a:gd name="adj" fmla="val 70986"/>
          </a:avLst>
        </a:prstGeom>
        <a:gradFill rotWithShape="0">
          <a:gsLst>
            <a:gs pos="0">
              <a:schemeClr val="accent2">
                <a:hueOff val="-1323373"/>
                <a:satOff val="1492"/>
                <a:lumOff val="3530"/>
                <a:alphaOff val="0"/>
                <a:tint val="54000"/>
                <a:alpha val="100000"/>
                <a:satMod val="105000"/>
                <a:lumMod val="110000"/>
              </a:schemeClr>
            </a:gs>
            <a:gs pos="100000">
              <a:schemeClr val="accent2">
                <a:hueOff val="-1323373"/>
                <a:satOff val="1492"/>
                <a:lumOff val="353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0" kern="1200" dirty="0" smtClean="0">
              <a:solidFill>
                <a:srgbClr val="002060"/>
              </a:solidFill>
              <a:latin typeface="Palatino Linotype" panose="02040502050505030304" pitchFamily="18" charset="0"/>
            </a:rPr>
            <a:t>1.Taklit</a:t>
          </a:r>
          <a:endParaRPr lang="tr-TR" sz="1600" b="0" kern="1200" dirty="0">
            <a:solidFill>
              <a:srgbClr val="002060"/>
            </a:solidFill>
            <a:latin typeface="Palatino Linotype" panose="02040502050505030304" pitchFamily="18" charset="0"/>
          </a:endParaRPr>
        </a:p>
      </dsp:txBody>
      <dsp:txXfrm rot="-10800000">
        <a:off x="2044620" y="2880319"/>
        <a:ext cx="1022310" cy="720079"/>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4271963"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tr-TR"/>
          </a:p>
        </p:txBody>
      </p:sp>
      <p:sp>
        <p:nvSpPr>
          <p:cNvPr id="49155" name="Rectangle 3"/>
          <p:cNvSpPr>
            <a:spLocks noGrp="1" noChangeArrowheads="1"/>
          </p:cNvSpPr>
          <p:nvPr>
            <p:ph type="dt" sz="quarter" idx="1"/>
          </p:nvPr>
        </p:nvSpPr>
        <p:spPr bwMode="auto">
          <a:xfrm>
            <a:off x="5583238" y="0"/>
            <a:ext cx="4271962"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tr-TR"/>
          </a:p>
        </p:txBody>
      </p:sp>
      <p:sp>
        <p:nvSpPr>
          <p:cNvPr id="49156" name="Rectangle 4"/>
          <p:cNvSpPr>
            <a:spLocks noGrp="1" noChangeArrowheads="1"/>
          </p:cNvSpPr>
          <p:nvPr>
            <p:ph type="ftr" sz="quarter" idx="2"/>
          </p:nvPr>
        </p:nvSpPr>
        <p:spPr bwMode="auto">
          <a:xfrm>
            <a:off x="0" y="6456363"/>
            <a:ext cx="4271963"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tr-TR"/>
          </a:p>
        </p:txBody>
      </p:sp>
      <p:sp>
        <p:nvSpPr>
          <p:cNvPr id="49157" name="Rectangle 5"/>
          <p:cNvSpPr>
            <a:spLocks noGrp="1" noChangeArrowheads="1"/>
          </p:cNvSpPr>
          <p:nvPr>
            <p:ph type="sldNum" sz="quarter" idx="3"/>
          </p:nvPr>
        </p:nvSpPr>
        <p:spPr bwMode="auto">
          <a:xfrm>
            <a:off x="5583238" y="6456363"/>
            <a:ext cx="4271962"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9B905CF2-4468-4D4E-A0E4-D3268C9F64A7}" type="slidenum">
              <a:rPr lang="tr-TR" altLang="en-US"/>
              <a:pPr>
                <a:defRPr/>
              </a:pPr>
              <a:t>‹#›</a:t>
            </a:fld>
            <a:endParaRPr lang="tr-T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271963"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tr-TR"/>
          </a:p>
        </p:txBody>
      </p:sp>
      <p:sp>
        <p:nvSpPr>
          <p:cNvPr id="6147" name="Rectangle 3"/>
          <p:cNvSpPr>
            <a:spLocks noGrp="1" noChangeArrowheads="1"/>
          </p:cNvSpPr>
          <p:nvPr>
            <p:ph type="dt" idx="1"/>
          </p:nvPr>
        </p:nvSpPr>
        <p:spPr bwMode="auto">
          <a:xfrm>
            <a:off x="5583238" y="0"/>
            <a:ext cx="4271962"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tr-TR"/>
          </a:p>
        </p:txBody>
      </p:sp>
      <p:sp>
        <p:nvSpPr>
          <p:cNvPr id="8196" name="Rectangle 4"/>
          <p:cNvSpPr>
            <a:spLocks noGrp="1" noRot="1" noChangeAspect="1" noChangeArrowheads="1" noTextEdit="1"/>
          </p:cNvSpPr>
          <p:nvPr>
            <p:ph type="sldImg" idx="2"/>
          </p:nvPr>
        </p:nvSpPr>
        <p:spPr bwMode="auto">
          <a:xfrm>
            <a:off x="3228975" y="509588"/>
            <a:ext cx="3398838"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85838" y="3228975"/>
            <a:ext cx="7885112" cy="30591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Ana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150" name="Rectangle 6"/>
          <p:cNvSpPr>
            <a:spLocks noGrp="1" noChangeArrowheads="1"/>
          </p:cNvSpPr>
          <p:nvPr>
            <p:ph type="ftr" sz="quarter" idx="4"/>
          </p:nvPr>
        </p:nvSpPr>
        <p:spPr bwMode="auto">
          <a:xfrm>
            <a:off x="0" y="6456363"/>
            <a:ext cx="4271963"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tr-TR"/>
          </a:p>
        </p:txBody>
      </p:sp>
      <p:sp>
        <p:nvSpPr>
          <p:cNvPr id="6151" name="Rectangle 7"/>
          <p:cNvSpPr>
            <a:spLocks noGrp="1" noChangeArrowheads="1"/>
          </p:cNvSpPr>
          <p:nvPr>
            <p:ph type="sldNum" sz="quarter" idx="5"/>
          </p:nvPr>
        </p:nvSpPr>
        <p:spPr bwMode="auto">
          <a:xfrm>
            <a:off x="5583238" y="6456363"/>
            <a:ext cx="4271962"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F322F111-C65F-430D-B193-F277BAAB4DBA}" type="slidenum">
              <a:rPr lang="tr-TR" altLang="en-US"/>
              <a:pPr>
                <a:defRPr/>
              </a:pPr>
              <a:t>‹#›</a:t>
            </a:fld>
            <a:endParaRPr lang="tr-T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659A23E-0C59-4CC1-AA5D-FED1BAE0D47F}" type="slidenum">
              <a:rPr lang="tr-TR" altLang="en-US" smtClean="0"/>
              <a:pPr>
                <a:spcBef>
                  <a:spcPct val="0"/>
                </a:spcBef>
              </a:pPr>
              <a:t>1</a:t>
            </a:fld>
            <a:endParaRPr lang="tr-TR" alt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EF0112-14CB-4F54-8AE6-887FE7B2469D}" type="slidenum">
              <a:rPr lang="en-US" altLang="en-US" smtClean="0"/>
              <a:pPr>
                <a:spcBef>
                  <a:spcPct val="0"/>
                </a:spcBef>
              </a:pPr>
              <a:t>9</a:t>
            </a:fld>
            <a:endParaRPr lang="en-US" altLang="en-US" smtClean="0"/>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endParaRPr lang="tr-TR"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743200" y="1752600"/>
            <a:ext cx="5486400" cy="838200"/>
          </a:xfrm>
        </p:spPr>
        <p:txBody>
          <a:bodyPr/>
          <a:lstStyle>
            <a:lvl1pPr>
              <a:defRPr/>
            </a:lvl1pPr>
          </a:lstStyle>
          <a:p>
            <a:r>
              <a:rPr lang="tr-TR"/>
              <a:t>Ana başlık stilini düzenlemek için tıklatın</a:t>
            </a:r>
          </a:p>
        </p:txBody>
      </p:sp>
      <p:sp>
        <p:nvSpPr>
          <p:cNvPr id="3075" name="Rectangle 3"/>
          <p:cNvSpPr>
            <a:spLocks noGrp="1" noChangeArrowheads="1"/>
          </p:cNvSpPr>
          <p:nvPr>
            <p:ph type="subTitle" idx="1"/>
          </p:nvPr>
        </p:nvSpPr>
        <p:spPr>
          <a:xfrm>
            <a:off x="2743200" y="2743200"/>
            <a:ext cx="5486400" cy="457200"/>
          </a:xfrm>
        </p:spPr>
        <p:txBody>
          <a:bodyPr/>
          <a:lstStyle>
            <a:lvl1pPr marL="0" indent="0">
              <a:buFontTx/>
              <a:buNone/>
              <a:defRPr sz="2000"/>
            </a:lvl1pPr>
          </a:lstStyle>
          <a:p>
            <a:r>
              <a:rPr lang="tr-TR"/>
              <a:t>Ana alt başlık stilini düzenlemek için tıklatın</a:t>
            </a:r>
          </a:p>
        </p:txBody>
      </p:sp>
      <p:sp>
        <p:nvSpPr>
          <p:cNvPr id="4" name="Rectangle 4"/>
          <p:cNvSpPr>
            <a:spLocks noGrp="1" noChangeArrowheads="1"/>
          </p:cNvSpPr>
          <p:nvPr>
            <p:ph type="dt" sz="half" idx="10"/>
          </p:nvPr>
        </p:nvSpPr>
        <p:spPr/>
        <p:txBody>
          <a:bodyPr/>
          <a:lstStyle>
            <a:lvl1pPr>
              <a:defRPr/>
            </a:lvl1pPr>
          </a:lstStyle>
          <a:p>
            <a:pPr>
              <a:defRPr/>
            </a:pPr>
            <a:endParaRPr lang="tr-TR"/>
          </a:p>
        </p:txBody>
      </p:sp>
      <p:sp>
        <p:nvSpPr>
          <p:cNvPr id="5" name="Rectangle 5"/>
          <p:cNvSpPr>
            <a:spLocks noGrp="1" noChangeArrowheads="1"/>
          </p:cNvSpPr>
          <p:nvPr>
            <p:ph type="ftr" sz="quarter" idx="11"/>
          </p:nvPr>
        </p:nvSpPr>
        <p:spPr/>
        <p:txBody>
          <a:bodyPr/>
          <a:lstStyle>
            <a:lvl1pPr>
              <a:defRPr/>
            </a:lvl1pPr>
          </a:lstStyle>
          <a:p>
            <a:pPr>
              <a:defRPr/>
            </a:pPr>
            <a:endParaRPr lang="tr-TR"/>
          </a:p>
        </p:txBody>
      </p:sp>
      <p:sp>
        <p:nvSpPr>
          <p:cNvPr id="6" name="Rectangle 6"/>
          <p:cNvSpPr>
            <a:spLocks noGrp="1" noChangeArrowheads="1"/>
          </p:cNvSpPr>
          <p:nvPr>
            <p:ph type="sldNum" sz="quarter" idx="12"/>
          </p:nvPr>
        </p:nvSpPr>
        <p:spPr/>
        <p:txBody>
          <a:bodyPr/>
          <a:lstStyle>
            <a:lvl1pPr>
              <a:defRPr/>
            </a:lvl1pPr>
          </a:lstStyle>
          <a:p>
            <a:pPr>
              <a:defRPr/>
            </a:pPr>
            <a:fld id="{A2BF1C62-F445-45E8-87C6-536B691ED1AF}" type="slidenum">
              <a:rPr lang="tr-TR" altLang="en-US"/>
              <a:pPr>
                <a:defRPr/>
              </a:pPr>
              <a:t>‹#›</a:t>
            </a:fld>
            <a:endParaRPr lang="tr-TR" altLang="en-US"/>
          </a:p>
        </p:txBody>
      </p:sp>
    </p:spTree>
    <p:extLst>
      <p:ext uri="{BB962C8B-B14F-4D97-AF65-F5344CB8AC3E}">
        <p14:creationId xmlns:p14="http://schemas.microsoft.com/office/powerpoint/2010/main" val="3204291674"/>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8"/>
          <p:cNvSpPr>
            <a:spLocks noGrp="1" noChangeArrowheads="1"/>
          </p:cNvSpPr>
          <p:nvPr>
            <p:ph type="dt" sz="half" idx="10"/>
          </p:nvPr>
        </p:nvSpPr>
        <p:spPr>
          <a:ln/>
        </p:spPr>
        <p:txBody>
          <a:bodyPr/>
          <a:lstStyle>
            <a:lvl1pPr>
              <a:defRPr/>
            </a:lvl1pPr>
          </a:lstStyle>
          <a:p>
            <a:pPr>
              <a:defRPr/>
            </a:pPr>
            <a:endParaRPr lang="tr-TR"/>
          </a:p>
        </p:txBody>
      </p:sp>
      <p:sp>
        <p:nvSpPr>
          <p:cNvPr id="5" name="Rectangle 9"/>
          <p:cNvSpPr>
            <a:spLocks noGrp="1" noChangeArrowheads="1"/>
          </p:cNvSpPr>
          <p:nvPr>
            <p:ph type="ftr" sz="quarter" idx="11"/>
          </p:nvPr>
        </p:nvSpPr>
        <p:spPr>
          <a:ln/>
        </p:spPr>
        <p:txBody>
          <a:bodyPr/>
          <a:lstStyle>
            <a:lvl1pPr>
              <a:defRPr/>
            </a:lvl1pPr>
          </a:lstStyle>
          <a:p>
            <a:pPr>
              <a:defRPr/>
            </a:pPr>
            <a:endParaRPr lang="tr-TR"/>
          </a:p>
        </p:txBody>
      </p:sp>
      <p:sp>
        <p:nvSpPr>
          <p:cNvPr id="6" name="Rectangle 10"/>
          <p:cNvSpPr>
            <a:spLocks noGrp="1" noChangeArrowheads="1"/>
          </p:cNvSpPr>
          <p:nvPr>
            <p:ph type="sldNum" sz="quarter" idx="12"/>
          </p:nvPr>
        </p:nvSpPr>
        <p:spPr>
          <a:ln/>
        </p:spPr>
        <p:txBody>
          <a:bodyPr/>
          <a:lstStyle>
            <a:lvl1pPr>
              <a:defRPr/>
            </a:lvl1pPr>
          </a:lstStyle>
          <a:p>
            <a:pPr>
              <a:defRPr/>
            </a:pPr>
            <a:fld id="{0C9BF873-C1C1-4F70-85C9-DCC8C98F80D6}" type="slidenum">
              <a:rPr lang="tr-TR" altLang="en-US"/>
              <a:pPr>
                <a:defRPr/>
              </a:pPr>
              <a:t>‹#›</a:t>
            </a:fld>
            <a:endParaRPr lang="tr-TR" altLang="en-US"/>
          </a:p>
        </p:txBody>
      </p:sp>
    </p:spTree>
    <p:extLst>
      <p:ext uri="{BB962C8B-B14F-4D97-AF65-F5344CB8AC3E}">
        <p14:creationId xmlns:p14="http://schemas.microsoft.com/office/powerpoint/2010/main" val="549349518"/>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6415" y="762000"/>
            <a:ext cx="1370012" cy="49530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741613" y="762000"/>
            <a:ext cx="3962400" cy="49530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8"/>
          <p:cNvSpPr>
            <a:spLocks noGrp="1" noChangeArrowheads="1"/>
          </p:cNvSpPr>
          <p:nvPr>
            <p:ph type="dt" sz="half" idx="10"/>
          </p:nvPr>
        </p:nvSpPr>
        <p:spPr>
          <a:ln/>
        </p:spPr>
        <p:txBody>
          <a:bodyPr/>
          <a:lstStyle>
            <a:lvl1pPr>
              <a:defRPr/>
            </a:lvl1pPr>
          </a:lstStyle>
          <a:p>
            <a:pPr>
              <a:defRPr/>
            </a:pPr>
            <a:endParaRPr lang="tr-TR"/>
          </a:p>
        </p:txBody>
      </p:sp>
      <p:sp>
        <p:nvSpPr>
          <p:cNvPr id="5" name="Rectangle 9"/>
          <p:cNvSpPr>
            <a:spLocks noGrp="1" noChangeArrowheads="1"/>
          </p:cNvSpPr>
          <p:nvPr>
            <p:ph type="ftr" sz="quarter" idx="11"/>
          </p:nvPr>
        </p:nvSpPr>
        <p:spPr>
          <a:ln/>
        </p:spPr>
        <p:txBody>
          <a:bodyPr/>
          <a:lstStyle>
            <a:lvl1pPr>
              <a:defRPr/>
            </a:lvl1pPr>
          </a:lstStyle>
          <a:p>
            <a:pPr>
              <a:defRPr/>
            </a:pPr>
            <a:endParaRPr lang="tr-TR"/>
          </a:p>
        </p:txBody>
      </p:sp>
      <p:sp>
        <p:nvSpPr>
          <p:cNvPr id="6" name="Rectangle 10"/>
          <p:cNvSpPr>
            <a:spLocks noGrp="1" noChangeArrowheads="1"/>
          </p:cNvSpPr>
          <p:nvPr>
            <p:ph type="sldNum" sz="quarter" idx="12"/>
          </p:nvPr>
        </p:nvSpPr>
        <p:spPr>
          <a:ln/>
        </p:spPr>
        <p:txBody>
          <a:bodyPr/>
          <a:lstStyle>
            <a:lvl1pPr>
              <a:defRPr/>
            </a:lvl1pPr>
          </a:lstStyle>
          <a:p>
            <a:pPr>
              <a:defRPr/>
            </a:pPr>
            <a:fld id="{3D0B87A4-0808-4B3C-95F1-A31555D1FD79}" type="slidenum">
              <a:rPr lang="tr-TR" altLang="en-US"/>
              <a:pPr>
                <a:defRPr/>
              </a:pPr>
              <a:t>‹#›</a:t>
            </a:fld>
            <a:endParaRPr lang="tr-TR" altLang="en-US"/>
          </a:p>
        </p:txBody>
      </p:sp>
    </p:spTree>
    <p:extLst>
      <p:ext uri="{BB962C8B-B14F-4D97-AF65-F5344CB8AC3E}">
        <p14:creationId xmlns:p14="http://schemas.microsoft.com/office/powerpoint/2010/main" val="3826861160"/>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tr-TR"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Rectangle 7"/>
          <p:cNvSpPr>
            <a:spLocks noGrp="1" noChangeArrowheads="1"/>
          </p:cNvSpPr>
          <p:nvPr>
            <p:ph type="dt" sz="half" idx="10"/>
          </p:nvPr>
        </p:nvSpPr>
        <p:spPr>
          <a:xfrm>
            <a:off x="457200" y="6245225"/>
            <a:ext cx="2133600" cy="476250"/>
          </a:xfrm>
        </p:spPr>
        <p:txBody>
          <a:bodyPr/>
          <a:lstStyle>
            <a:lvl1pPr>
              <a:defRPr>
                <a:latin typeface="Arial" charset="0"/>
                <a:ea typeface="+mn-ea"/>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753B03A8-768E-44AA-A13E-721D4844DC8F}" type="slidenum">
              <a:rPr lang="tr-TR" altLang="en-US"/>
              <a:pPr>
                <a:defRPr/>
              </a:pPr>
              <a:t>‹#›</a:t>
            </a:fld>
            <a:endParaRPr lang="tr-TR" altLang="en-US"/>
          </a:p>
        </p:txBody>
      </p:sp>
    </p:spTree>
    <p:extLst>
      <p:ext uri="{BB962C8B-B14F-4D97-AF65-F5344CB8AC3E}">
        <p14:creationId xmlns:p14="http://schemas.microsoft.com/office/powerpoint/2010/main" val="1457470224"/>
      </p:ext>
    </p:extLst>
  </p:cSld>
  <p:clrMapOvr>
    <a:masterClrMapping/>
  </p:clrMapOvr>
  <p:transition>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5800" y="1371602"/>
            <a:ext cx="7772400" cy="1470025"/>
          </a:xfrm>
        </p:spPr>
        <p:txBody>
          <a:bodyPr/>
          <a:lstStyle>
            <a:lvl1pPr>
              <a:defRPr/>
            </a:lvl1pPr>
          </a:lstStyle>
          <a:p>
            <a:r>
              <a:rPr lang="tr-TR"/>
              <a:t>Ana başlık stilini düzenlemek için tıklatın</a:t>
            </a:r>
          </a:p>
        </p:txBody>
      </p:sp>
      <p:sp>
        <p:nvSpPr>
          <p:cNvPr id="12291"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tr-TR"/>
              <a:t>Ana alt başlık stilini düzenlemek için tıklatın</a:t>
            </a:r>
          </a:p>
        </p:txBody>
      </p:sp>
      <p:sp>
        <p:nvSpPr>
          <p:cNvPr id="4" name="Rectangle 4"/>
          <p:cNvSpPr>
            <a:spLocks noGrp="1" noChangeArrowheads="1"/>
          </p:cNvSpPr>
          <p:nvPr>
            <p:ph type="dt" sz="half" idx="10"/>
          </p:nvPr>
        </p:nvSpPr>
        <p:spPr/>
        <p:txBody>
          <a:bodyPr/>
          <a:lstStyle>
            <a:lvl1pPr>
              <a:defRPr sz="1200"/>
            </a:lvl1pPr>
          </a:lstStyle>
          <a:p>
            <a:pPr>
              <a:defRPr/>
            </a:pPr>
            <a:endParaRPr lang="tr-TR"/>
          </a:p>
        </p:txBody>
      </p:sp>
      <p:sp>
        <p:nvSpPr>
          <p:cNvPr id="5" name="Rectangle 5"/>
          <p:cNvSpPr>
            <a:spLocks noGrp="1" noChangeArrowheads="1"/>
          </p:cNvSpPr>
          <p:nvPr>
            <p:ph type="ftr" sz="quarter" idx="11"/>
          </p:nvPr>
        </p:nvSpPr>
        <p:spPr/>
        <p:txBody>
          <a:bodyPr/>
          <a:lstStyle>
            <a:lvl1pPr>
              <a:defRPr sz="1200"/>
            </a:lvl1pPr>
          </a:lstStyle>
          <a:p>
            <a:pPr>
              <a:defRPr/>
            </a:pPr>
            <a:endParaRPr lang="tr-TR"/>
          </a:p>
        </p:txBody>
      </p:sp>
      <p:sp>
        <p:nvSpPr>
          <p:cNvPr id="6" name="Rectangle 6"/>
          <p:cNvSpPr>
            <a:spLocks noGrp="1" noChangeArrowheads="1"/>
          </p:cNvSpPr>
          <p:nvPr>
            <p:ph type="sldNum" sz="quarter" idx="12"/>
          </p:nvPr>
        </p:nvSpPr>
        <p:spPr/>
        <p:txBody>
          <a:bodyPr/>
          <a:lstStyle>
            <a:lvl1pPr>
              <a:defRPr sz="1200"/>
            </a:lvl1pPr>
          </a:lstStyle>
          <a:p>
            <a:pPr>
              <a:defRPr/>
            </a:pPr>
            <a:fld id="{E0938933-B0AA-42A7-97D7-0B0FBE678B55}" type="slidenum">
              <a:rPr lang="tr-TR" altLang="en-US"/>
              <a:pPr>
                <a:defRPr/>
              </a:pPr>
              <a:t>‹#›</a:t>
            </a:fld>
            <a:endParaRPr lang="tr-TR" altLang="en-US"/>
          </a:p>
        </p:txBody>
      </p:sp>
    </p:spTree>
    <p:extLst>
      <p:ext uri="{BB962C8B-B14F-4D97-AF65-F5344CB8AC3E}">
        <p14:creationId xmlns:p14="http://schemas.microsoft.com/office/powerpoint/2010/main" val="630788898"/>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412BF0CE-EC5F-445C-9C94-50435884DA68}" type="slidenum">
              <a:rPr lang="tr-TR" altLang="en-US"/>
              <a:pPr>
                <a:defRPr/>
              </a:pPr>
              <a:t>‹#›</a:t>
            </a:fld>
            <a:endParaRPr lang="tr-TR" altLang="en-US"/>
          </a:p>
        </p:txBody>
      </p:sp>
    </p:spTree>
    <p:extLst>
      <p:ext uri="{BB962C8B-B14F-4D97-AF65-F5344CB8AC3E}">
        <p14:creationId xmlns:p14="http://schemas.microsoft.com/office/powerpoint/2010/main" val="2929577310"/>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94579B76-4B58-417C-AE57-127FBA7502CE}" type="slidenum">
              <a:rPr lang="tr-TR" altLang="en-US"/>
              <a:pPr>
                <a:defRPr/>
              </a:pPr>
              <a:t>‹#›</a:t>
            </a:fld>
            <a:endParaRPr lang="tr-TR" altLang="en-US"/>
          </a:p>
        </p:txBody>
      </p:sp>
    </p:spTree>
    <p:extLst>
      <p:ext uri="{BB962C8B-B14F-4D97-AF65-F5344CB8AC3E}">
        <p14:creationId xmlns:p14="http://schemas.microsoft.com/office/powerpoint/2010/main" val="4089197688"/>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6887EF02-3957-4CF3-A8F5-16FBDFCB653E}" type="slidenum">
              <a:rPr lang="tr-TR" altLang="en-US"/>
              <a:pPr>
                <a:defRPr/>
              </a:pPr>
              <a:t>‹#›</a:t>
            </a:fld>
            <a:endParaRPr lang="tr-TR" altLang="en-US"/>
          </a:p>
        </p:txBody>
      </p:sp>
    </p:spTree>
    <p:extLst>
      <p:ext uri="{BB962C8B-B14F-4D97-AF65-F5344CB8AC3E}">
        <p14:creationId xmlns:p14="http://schemas.microsoft.com/office/powerpoint/2010/main" val="2917073022"/>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7A25CF16-E04A-4E30-9006-31C8B46ED326}" type="slidenum">
              <a:rPr lang="tr-TR" altLang="en-US"/>
              <a:pPr>
                <a:defRPr/>
              </a:pPr>
              <a:t>‹#›</a:t>
            </a:fld>
            <a:endParaRPr lang="tr-TR" altLang="en-US"/>
          </a:p>
        </p:txBody>
      </p:sp>
    </p:spTree>
    <p:extLst>
      <p:ext uri="{BB962C8B-B14F-4D97-AF65-F5344CB8AC3E}">
        <p14:creationId xmlns:p14="http://schemas.microsoft.com/office/powerpoint/2010/main" val="1936654974"/>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4A6C3DB6-DAF3-43F6-B602-35BD46730D90}" type="slidenum">
              <a:rPr lang="tr-TR" altLang="en-US"/>
              <a:pPr>
                <a:defRPr/>
              </a:pPr>
              <a:t>‹#›</a:t>
            </a:fld>
            <a:endParaRPr lang="tr-TR" altLang="en-US"/>
          </a:p>
        </p:txBody>
      </p:sp>
    </p:spTree>
    <p:extLst>
      <p:ext uri="{BB962C8B-B14F-4D97-AF65-F5344CB8AC3E}">
        <p14:creationId xmlns:p14="http://schemas.microsoft.com/office/powerpoint/2010/main" val="1059139777"/>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8C2B05FA-A81A-4386-A822-7DBCD70D14E5}" type="slidenum">
              <a:rPr lang="tr-TR" altLang="en-US"/>
              <a:pPr>
                <a:defRPr/>
              </a:pPr>
              <a:t>‹#›</a:t>
            </a:fld>
            <a:endParaRPr lang="tr-TR" altLang="en-US"/>
          </a:p>
        </p:txBody>
      </p:sp>
    </p:spTree>
    <p:extLst>
      <p:ext uri="{BB962C8B-B14F-4D97-AF65-F5344CB8AC3E}">
        <p14:creationId xmlns:p14="http://schemas.microsoft.com/office/powerpoint/2010/main" val="3528260901"/>
      </p:ext>
    </p:extLst>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8"/>
          <p:cNvSpPr>
            <a:spLocks noGrp="1" noChangeArrowheads="1"/>
          </p:cNvSpPr>
          <p:nvPr>
            <p:ph type="dt" sz="half" idx="10"/>
          </p:nvPr>
        </p:nvSpPr>
        <p:spPr>
          <a:ln/>
        </p:spPr>
        <p:txBody>
          <a:bodyPr/>
          <a:lstStyle>
            <a:lvl1pPr>
              <a:defRPr/>
            </a:lvl1pPr>
          </a:lstStyle>
          <a:p>
            <a:pPr>
              <a:defRPr/>
            </a:pPr>
            <a:endParaRPr lang="tr-TR"/>
          </a:p>
        </p:txBody>
      </p:sp>
      <p:sp>
        <p:nvSpPr>
          <p:cNvPr id="5" name="Rectangle 9"/>
          <p:cNvSpPr>
            <a:spLocks noGrp="1" noChangeArrowheads="1"/>
          </p:cNvSpPr>
          <p:nvPr>
            <p:ph type="ftr" sz="quarter" idx="11"/>
          </p:nvPr>
        </p:nvSpPr>
        <p:spPr>
          <a:ln/>
        </p:spPr>
        <p:txBody>
          <a:bodyPr/>
          <a:lstStyle>
            <a:lvl1pPr>
              <a:defRPr/>
            </a:lvl1pPr>
          </a:lstStyle>
          <a:p>
            <a:pPr>
              <a:defRPr/>
            </a:pPr>
            <a:endParaRPr lang="tr-TR"/>
          </a:p>
        </p:txBody>
      </p:sp>
      <p:sp>
        <p:nvSpPr>
          <p:cNvPr id="6" name="Rectangle 10"/>
          <p:cNvSpPr>
            <a:spLocks noGrp="1" noChangeArrowheads="1"/>
          </p:cNvSpPr>
          <p:nvPr>
            <p:ph type="sldNum" sz="quarter" idx="12"/>
          </p:nvPr>
        </p:nvSpPr>
        <p:spPr>
          <a:ln/>
        </p:spPr>
        <p:txBody>
          <a:bodyPr/>
          <a:lstStyle>
            <a:lvl1pPr>
              <a:defRPr/>
            </a:lvl1pPr>
          </a:lstStyle>
          <a:p>
            <a:pPr>
              <a:defRPr/>
            </a:pPr>
            <a:fld id="{A1CE08A1-DC2A-44CD-A192-AC312F3C1A67}" type="slidenum">
              <a:rPr lang="tr-TR" altLang="en-US"/>
              <a:pPr>
                <a:defRPr/>
              </a:pPr>
              <a:t>‹#›</a:t>
            </a:fld>
            <a:endParaRPr lang="tr-TR" altLang="en-US"/>
          </a:p>
        </p:txBody>
      </p:sp>
    </p:spTree>
    <p:extLst>
      <p:ext uri="{BB962C8B-B14F-4D97-AF65-F5344CB8AC3E}">
        <p14:creationId xmlns:p14="http://schemas.microsoft.com/office/powerpoint/2010/main" val="3151378213"/>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2"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283C1FB0-6181-47E1-9FFE-BE3BA5F5290F}" type="slidenum">
              <a:rPr lang="tr-TR" altLang="en-US"/>
              <a:pPr>
                <a:defRPr/>
              </a:pPr>
              <a:t>‹#›</a:t>
            </a:fld>
            <a:endParaRPr lang="tr-TR" altLang="en-US"/>
          </a:p>
        </p:txBody>
      </p:sp>
    </p:spTree>
    <p:extLst>
      <p:ext uri="{BB962C8B-B14F-4D97-AF65-F5344CB8AC3E}">
        <p14:creationId xmlns:p14="http://schemas.microsoft.com/office/powerpoint/2010/main" val="4007253450"/>
      </p:ext>
    </p:extLst>
  </p:cSld>
  <p:clrMapOvr>
    <a:masterClrMapping/>
  </p:clrMapOvr>
  <p:transition>
    <p:random/>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smtClean="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03991433-88D8-4EA3-BE68-349A79C2985E}" type="slidenum">
              <a:rPr lang="tr-TR" altLang="en-US"/>
              <a:pPr>
                <a:defRPr/>
              </a:pPr>
              <a:t>‹#›</a:t>
            </a:fld>
            <a:endParaRPr lang="tr-TR" altLang="en-US"/>
          </a:p>
        </p:txBody>
      </p:sp>
    </p:spTree>
    <p:extLst>
      <p:ext uri="{BB962C8B-B14F-4D97-AF65-F5344CB8AC3E}">
        <p14:creationId xmlns:p14="http://schemas.microsoft.com/office/powerpoint/2010/main" val="627766498"/>
      </p:ext>
    </p:extLst>
  </p:cSld>
  <p:clrMapOvr>
    <a:masterClrMapping/>
  </p:clrMapOvr>
  <p:transition>
    <p:random/>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12D4A3C9-0868-4CED-AE4D-D0155DF5C999}" type="slidenum">
              <a:rPr lang="tr-TR" altLang="en-US"/>
              <a:pPr>
                <a:defRPr/>
              </a:pPr>
              <a:t>‹#›</a:t>
            </a:fld>
            <a:endParaRPr lang="tr-TR" altLang="en-US"/>
          </a:p>
        </p:txBody>
      </p:sp>
    </p:spTree>
    <p:extLst>
      <p:ext uri="{BB962C8B-B14F-4D97-AF65-F5344CB8AC3E}">
        <p14:creationId xmlns:p14="http://schemas.microsoft.com/office/powerpoint/2010/main" val="2446898271"/>
      </p:ext>
    </p:extLst>
  </p:cSld>
  <p:clrMapOvr>
    <a:masterClrMapping/>
  </p:clrMapOvr>
  <p:transition>
    <p:random/>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0"/>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0"/>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80F7580A-176B-4EAC-91B7-69DC330EAA96}" type="slidenum">
              <a:rPr lang="tr-TR" altLang="en-US"/>
              <a:pPr>
                <a:defRPr/>
              </a:pPr>
              <a:t>‹#›</a:t>
            </a:fld>
            <a:endParaRPr lang="tr-TR" altLang="en-US"/>
          </a:p>
        </p:txBody>
      </p:sp>
    </p:spTree>
    <p:extLst>
      <p:ext uri="{BB962C8B-B14F-4D97-AF65-F5344CB8AC3E}">
        <p14:creationId xmlns:p14="http://schemas.microsoft.com/office/powerpoint/2010/main" val="2681170582"/>
      </p:ext>
    </p:extLst>
  </p:cSld>
  <p:clrMapOvr>
    <a:masterClrMapping/>
  </p:clrMapOvr>
  <p:transition>
    <p:random/>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tr-TR"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Rectangle 7"/>
          <p:cNvSpPr>
            <a:spLocks noGrp="1" noChangeArrowheads="1"/>
          </p:cNvSpPr>
          <p:nvPr>
            <p:ph type="dt" sz="half" idx="10"/>
          </p:nvPr>
        </p:nvSpPr>
        <p:spPr/>
        <p:txBody>
          <a:bodyPr/>
          <a:lstStyle>
            <a:lvl1pPr>
              <a:defRPr>
                <a:latin typeface="Arial" charset="0"/>
                <a:ea typeface="+mn-ea"/>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468549A6-7A75-412A-A80D-0DDF12850098}" type="slidenum">
              <a:rPr lang="tr-TR" altLang="en-US"/>
              <a:pPr>
                <a:defRPr/>
              </a:pPr>
              <a:t>‹#›</a:t>
            </a:fld>
            <a:endParaRPr lang="tr-TR" altLang="en-US"/>
          </a:p>
        </p:txBody>
      </p:sp>
    </p:spTree>
    <p:extLst>
      <p:ext uri="{BB962C8B-B14F-4D97-AF65-F5344CB8AC3E}">
        <p14:creationId xmlns:p14="http://schemas.microsoft.com/office/powerpoint/2010/main" val="2681034872"/>
      </p:ext>
    </p:extLst>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3" name="Rectangle 4"/>
          <p:cNvSpPr>
            <a:spLocks noGrp="1" noChangeArrowheads="1"/>
          </p:cNvSpPr>
          <p:nvPr>
            <p:ph type="dt" sz="half" idx="10"/>
          </p:nvPr>
        </p:nvSpPr>
        <p:spPr/>
        <p:txBody>
          <a:bodyPr/>
          <a:lstStyle>
            <a:lvl1pPr>
              <a:defRPr>
                <a:latin typeface="Arial" charset="0"/>
                <a:ea typeface="+mn-ea"/>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E0A96A9A-C147-46BB-B8A7-2688A4B22B58}" type="slidenum">
              <a:rPr lang="tr-TR" altLang="en-US"/>
              <a:pPr>
                <a:defRPr/>
              </a:pPr>
              <a:t>‹#›</a:t>
            </a:fld>
            <a:endParaRPr lang="tr-TR" altLang="en-US"/>
          </a:p>
        </p:txBody>
      </p:sp>
    </p:spTree>
    <p:extLst>
      <p:ext uri="{BB962C8B-B14F-4D97-AF65-F5344CB8AC3E}">
        <p14:creationId xmlns:p14="http://schemas.microsoft.com/office/powerpoint/2010/main" val="761093641"/>
      </p:ext>
    </p:extLst>
  </p:cSld>
  <p:clrMapOvr>
    <a:masterClrMapping/>
  </p:clrMapOvr>
  <p:transition>
    <p:randomBar dir="vert"/>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rgbClr val="00206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a:xfrm>
            <a:off x="2396319" y="329308"/>
            <a:ext cx="3086292" cy="309201"/>
          </a:xfrm>
        </p:spPr>
        <p:txBody>
          <a:bodyPr/>
          <a:lstStyle/>
          <a:p>
            <a:pPr>
              <a:defRPr/>
            </a:pPr>
            <a:endParaRPr lang="tr-TR"/>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TextBox 7"/>
          <p:cNvSpPr txBox="1"/>
          <p:nvPr userDrawn="1"/>
        </p:nvSpPr>
        <p:spPr>
          <a:xfrm>
            <a:off x="179512" y="6381328"/>
            <a:ext cx="3312368" cy="276999"/>
          </a:xfrm>
          <a:prstGeom prst="rect">
            <a:avLst/>
          </a:prstGeom>
          <a:noFill/>
        </p:spPr>
        <p:txBody>
          <a:bodyPr wrap="square" rtlCol="0">
            <a:spAutoFit/>
          </a:bodyPr>
          <a:lstStyle/>
          <a:p>
            <a:r>
              <a:rPr lang="en-US" sz="1200" dirty="0" err="1" smtClean="0">
                <a:solidFill>
                  <a:schemeClr val="accent1">
                    <a:lumMod val="20000"/>
                    <a:lumOff val="80000"/>
                  </a:schemeClr>
                </a:solidFill>
                <a:latin typeface="Palatino Linotype" panose="02040502050505030304" pitchFamily="18" charset="0"/>
              </a:rPr>
              <a:t>Prof.Dr</a:t>
            </a:r>
            <a:r>
              <a:rPr lang="en-US" sz="1200" dirty="0" smtClean="0">
                <a:solidFill>
                  <a:schemeClr val="accent1">
                    <a:lumMod val="20000"/>
                    <a:lumOff val="80000"/>
                  </a:schemeClr>
                </a:solidFill>
                <a:latin typeface="Palatino Linotype" panose="02040502050505030304" pitchFamily="18" charset="0"/>
              </a:rPr>
              <a:t>. </a:t>
            </a:r>
            <a:r>
              <a:rPr lang="en-US" sz="1200" dirty="0" err="1" smtClean="0">
                <a:solidFill>
                  <a:schemeClr val="accent1">
                    <a:lumMod val="20000"/>
                    <a:lumOff val="80000"/>
                  </a:schemeClr>
                </a:solidFill>
                <a:latin typeface="Palatino Linotype" panose="02040502050505030304" pitchFamily="18" charset="0"/>
              </a:rPr>
              <a:t>Gönül</a:t>
            </a:r>
            <a:r>
              <a:rPr lang="en-US" sz="1200" dirty="0" smtClean="0">
                <a:solidFill>
                  <a:schemeClr val="accent1">
                    <a:lumMod val="20000"/>
                    <a:lumOff val="80000"/>
                  </a:schemeClr>
                </a:solidFill>
                <a:latin typeface="Palatino Linotype" panose="02040502050505030304" pitchFamily="18" charset="0"/>
              </a:rPr>
              <a:t> </a:t>
            </a:r>
            <a:r>
              <a:rPr lang="en-US" sz="1200" dirty="0" err="1" smtClean="0">
                <a:solidFill>
                  <a:schemeClr val="accent1">
                    <a:lumMod val="20000"/>
                    <a:lumOff val="80000"/>
                  </a:schemeClr>
                </a:solidFill>
                <a:latin typeface="Palatino Linotype" panose="02040502050505030304" pitchFamily="18" charset="0"/>
              </a:rPr>
              <a:t>Akçamete</a:t>
            </a:r>
            <a:r>
              <a:rPr lang="en-US" sz="1200" baseline="0" dirty="0" smtClean="0">
                <a:solidFill>
                  <a:schemeClr val="accent1">
                    <a:lumMod val="20000"/>
                    <a:lumOff val="80000"/>
                  </a:schemeClr>
                </a:solidFill>
                <a:latin typeface="Palatino Linotype" panose="02040502050505030304" pitchFamily="18" charset="0"/>
              </a:rPr>
              <a:t>  </a:t>
            </a:r>
            <a:r>
              <a:rPr lang="en-US" sz="1200" dirty="0" smtClean="0">
                <a:solidFill>
                  <a:schemeClr val="accent1">
                    <a:lumMod val="20000"/>
                    <a:lumOff val="80000"/>
                  </a:schemeClr>
                </a:solidFill>
                <a:latin typeface="Palatino Linotype" panose="02040502050505030304" pitchFamily="18" charset="0"/>
              </a:rPr>
              <a:t>|  </a:t>
            </a:r>
            <a:r>
              <a:rPr lang="tr-TR" sz="1200" dirty="0" smtClean="0">
                <a:solidFill>
                  <a:schemeClr val="accent1">
                    <a:lumMod val="20000"/>
                    <a:lumOff val="80000"/>
                  </a:schemeClr>
                </a:solidFill>
                <a:latin typeface="Palatino Linotype" panose="02040502050505030304" pitchFamily="18" charset="0"/>
              </a:rPr>
              <a:t>20.</a:t>
            </a:r>
            <a:r>
              <a:rPr lang="en-US" sz="1200" dirty="0" smtClean="0">
                <a:solidFill>
                  <a:schemeClr val="accent1">
                    <a:lumMod val="20000"/>
                    <a:lumOff val="80000"/>
                  </a:schemeClr>
                </a:solidFill>
                <a:latin typeface="Palatino Linotype" panose="02040502050505030304" pitchFamily="18" charset="0"/>
              </a:rPr>
              <a:t>0</a:t>
            </a:r>
            <a:r>
              <a:rPr lang="tr-TR" sz="1200" dirty="0" smtClean="0">
                <a:solidFill>
                  <a:schemeClr val="accent1">
                    <a:lumMod val="20000"/>
                    <a:lumOff val="80000"/>
                  </a:schemeClr>
                </a:solidFill>
                <a:latin typeface="Palatino Linotype" panose="02040502050505030304" pitchFamily="18" charset="0"/>
              </a:rPr>
              <a:t>9.</a:t>
            </a:r>
            <a:r>
              <a:rPr lang="en-US" sz="1200" dirty="0" smtClean="0">
                <a:solidFill>
                  <a:schemeClr val="accent1">
                    <a:lumMod val="20000"/>
                    <a:lumOff val="80000"/>
                  </a:schemeClr>
                </a:solidFill>
                <a:latin typeface="Palatino Linotype" panose="02040502050505030304" pitchFamily="18" charset="0"/>
              </a:rPr>
              <a:t>202</a:t>
            </a:r>
            <a:r>
              <a:rPr lang="tr-TR" sz="1200" dirty="0" smtClean="0">
                <a:solidFill>
                  <a:schemeClr val="accent1">
                    <a:lumMod val="20000"/>
                    <a:lumOff val="80000"/>
                  </a:schemeClr>
                </a:solidFill>
                <a:latin typeface="Palatino Linotype" panose="02040502050505030304" pitchFamily="18" charset="0"/>
              </a:rPr>
              <a:t>2</a:t>
            </a:r>
            <a:endParaRPr lang="en-US" sz="1200" dirty="0">
              <a:solidFill>
                <a:schemeClr val="accent1">
                  <a:lumMod val="20000"/>
                  <a:lumOff val="80000"/>
                </a:schemeClr>
              </a:solidFill>
              <a:latin typeface="Palatino Linotype" panose="02040502050505030304" pitchFamily="18" charset="0"/>
            </a:endParaRPr>
          </a:p>
        </p:txBody>
      </p:sp>
    </p:spTree>
    <p:extLst>
      <p:ext uri="{BB962C8B-B14F-4D97-AF65-F5344CB8AC3E}">
        <p14:creationId xmlns:p14="http://schemas.microsoft.com/office/powerpoint/2010/main" val="2090555510"/>
      </p:ext>
    </p:extLst>
  </p:cSld>
  <p:clrMapOvr>
    <a:masterClrMapping/>
  </p:clrMapOvr>
  <p:timing>
    <p:tnLst>
      <p:par>
        <p:cTn id="1" dur="indefinite" restart="never" nodeType="tmRoot"/>
      </p:par>
    </p:tn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a:xfrm>
            <a:off x="487725" y="798973"/>
            <a:ext cx="795746" cy="503578"/>
          </a:xfrm>
          <a:prstGeom prst="rect">
            <a:avLst/>
          </a:prstGeom>
        </p:spPr>
        <p:txBody>
          <a:bodyPr/>
          <a:lstStyle/>
          <a:p>
            <a:pPr>
              <a:defRPr/>
            </a:pPr>
            <a:fld id="{842C298A-FB84-47FB-B4DC-36002EBA8464}" type="slidenum">
              <a:rPr lang="tr-TR" altLang="en-US" smtClean="0"/>
              <a:pPr>
                <a:defRPr/>
              </a:pPr>
              <a:t>‹#›</a:t>
            </a:fld>
            <a:endParaRPr lang="tr-TR" alt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extBox 6"/>
          <p:cNvSpPr txBox="1"/>
          <p:nvPr userDrawn="1"/>
        </p:nvSpPr>
        <p:spPr>
          <a:xfrm>
            <a:off x="179512" y="6381328"/>
            <a:ext cx="3312368" cy="276999"/>
          </a:xfrm>
          <a:prstGeom prst="rect">
            <a:avLst/>
          </a:prstGeom>
          <a:noFill/>
        </p:spPr>
        <p:txBody>
          <a:bodyPr wrap="square" rtlCol="0">
            <a:spAutoFit/>
          </a:bodyPr>
          <a:lstStyle/>
          <a:p>
            <a:r>
              <a:rPr lang="en-US" sz="1200" dirty="0" err="1" smtClean="0">
                <a:solidFill>
                  <a:schemeClr val="accent1">
                    <a:lumMod val="20000"/>
                    <a:lumOff val="80000"/>
                  </a:schemeClr>
                </a:solidFill>
                <a:latin typeface="Palatino Linotype" panose="02040502050505030304" pitchFamily="18" charset="0"/>
              </a:rPr>
              <a:t>Prof.Dr</a:t>
            </a:r>
            <a:r>
              <a:rPr lang="en-US" sz="1200" dirty="0" smtClean="0">
                <a:solidFill>
                  <a:schemeClr val="accent1">
                    <a:lumMod val="20000"/>
                    <a:lumOff val="80000"/>
                  </a:schemeClr>
                </a:solidFill>
                <a:latin typeface="Palatino Linotype" panose="02040502050505030304" pitchFamily="18" charset="0"/>
              </a:rPr>
              <a:t>. </a:t>
            </a:r>
            <a:r>
              <a:rPr lang="en-US" sz="1200" dirty="0" err="1" smtClean="0">
                <a:solidFill>
                  <a:schemeClr val="accent1">
                    <a:lumMod val="20000"/>
                    <a:lumOff val="80000"/>
                  </a:schemeClr>
                </a:solidFill>
                <a:latin typeface="Palatino Linotype" panose="02040502050505030304" pitchFamily="18" charset="0"/>
              </a:rPr>
              <a:t>Gönül</a:t>
            </a:r>
            <a:r>
              <a:rPr lang="en-US" sz="1200" dirty="0" smtClean="0">
                <a:solidFill>
                  <a:schemeClr val="accent1">
                    <a:lumMod val="20000"/>
                    <a:lumOff val="80000"/>
                  </a:schemeClr>
                </a:solidFill>
                <a:latin typeface="Palatino Linotype" panose="02040502050505030304" pitchFamily="18" charset="0"/>
              </a:rPr>
              <a:t> </a:t>
            </a:r>
            <a:r>
              <a:rPr lang="en-US" sz="1200" dirty="0" err="1" smtClean="0">
                <a:solidFill>
                  <a:schemeClr val="accent1">
                    <a:lumMod val="20000"/>
                    <a:lumOff val="80000"/>
                  </a:schemeClr>
                </a:solidFill>
                <a:latin typeface="Palatino Linotype" panose="02040502050505030304" pitchFamily="18" charset="0"/>
              </a:rPr>
              <a:t>Akçamete</a:t>
            </a:r>
            <a:r>
              <a:rPr lang="en-US" sz="1200" baseline="0" dirty="0" smtClean="0">
                <a:solidFill>
                  <a:schemeClr val="accent1">
                    <a:lumMod val="20000"/>
                    <a:lumOff val="80000"/>
                  </a:schemeClr>
                </a:solidFill>
                <a:latin typeface="Palatino Linotype" panose="02040502050505030304" pitchFamily="18" charset="0"/>
              </a:rPr>
              <a:t>  </a:t>
            </a:r>
            <a:r>
              <a:rPr lang="en-US" sz="1200" dirty="0" smtClean="0">
                <a:solidFill>
                  <a:schemeClr val="accent1">
                    <a:lumMod val="20000"/>
                    <a:lumOff val="80000"/>
                  </a:schemeClr>
                </a:solidFill>
                <a:latin typeface="Palatino Linotype" panose="02040502050505030304" pitchFamily="18" charset="0"/>
              </a:rPr>
              <a:t>|  </a:t>
            </a:r>
            <a:r>
              <a:rPr lang="tr-TR" sz="1200" dirty="0" smtClean="0">
                <a:solidFill>
                  <a:schemeClr val="accent1">
                    <a:lumMod val="20000"/>
                    <a:lumOff val="80000"/>
                  </a:schemeClr>
                </a:solidFill>
                <a:latin typeface="Palatino Linotype" panose="02040502050505030304" pitchFamily="18" charset="0"/>
              </a:rPr>
              <a:t>20</a:t>
            </a:r>
            <a:r>
              <a:rPr lang="en-US" sz="1200" dirty="0" smtClean="0">
                <a:solidFill>
                  <a:schemeClr val="accent1">
                    <a:lumMod val="20000"/>
                    <a:lumOff val="80000"/>
                  </a:schemeClr>
                </a:solidFill>
                <a:latin typeface="Palatino Linotype" panose="02040502050505030304" pitchFamily="18" charset="0"/>
              </a:rPr>
              <a:t>.0</a:t>
            </a:r>
            <a:r>
              <a:rPr lang="tr-TR" sz="1200" dirty="0" smtClean="0">
                <a:solidFill>
                  <a:schemeClr val="accent1">
                    <a:lumMod val="20000"/>
                    <a:lumOff val="80000"/>
                  </a:schemeClr>
                </a:solidFill>
                <a:latin typeface="Palatino Linotype" panose="02040502050505030304" pitchFamily="18" charset="0"/>
              </a:rPr>
              <a:t>9</a:t>
            </a:r>
            <a:r>
              <a:rPr lang="en-US" sz="1200" dirty="0" smtClean="0">
                <a:solidFill>
                  <a:schemeClr val="accent1">
                    <a:lumMod val="20000"/>
                    <a:lumOff val="80000"/>
                  </a:schemeClr>
                </a:solidFill>
                <a:latin typeface="Palatino Linotype" panose="02040502050505030304" pitchFamily="18" charset="0"/>
              </a:rPr>
              <a:t>.202</a:t>
            </a:r>
            <a:r>
              <a:rPr lang="tr-TR" sz="1200" dirty="0" smtClean="0">
                <a:solidFill>
                  <a:schemeClr val="accent1">
                    <a:lumMod val="20000"/>
                    <a:lumOff val="80000"/>
                  </a:schemeClr>
                </a:solidFill>
                <a:latin typeface="Palatino Linotype" panose="02040502050505030304" pitchFamily="18" charset="0"/>
              </a:rPr>
              <a:t>2</a:t>
            </a:r>
            <a:endParaRPr lang="en-US" sz="1200" dirty="0">
              <a:solidFill>
                <a:schemeClr val="accent1">
                  <a:lumMod val="20000"/>
                  <a:lumOff val="80000"/>
                </a:schemeClr>
              </a:solidFill>
              <a:latin typeface="Palatino Linotype" panose="02040502050505030304" pitchFamily="18" charset="0"/>
            </a:endParaRPr>
          </a:p>
        </p:txBody>
      </p:sp>
    </p:spTree>
    <p:extLst>
      <p:ext uri="{BB962C8B-B14F-4D97-AF65-F5344CB8AC3E}">
        <p14:creationId xmlns:p14="http://schemas.microsoft.com/office/powerpoint/2010/main" val="819928580"/>
      </p:ext>
    </p:extLst>
  </p:cSld>
  <p:clrMapOvr>
    <a:masterClrMapping/>
  </p:clrMapOvr>
  <p:timing>
    <p:tnLst>
      <p:par>
        <p:cTn id="1" dur="indefinite" restart="never" nodeType="tmRoot"/>
      </p:par>
    </p:tnLst>
  </p:timing>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rgbClr val="002060"/>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a:xfrm>
            <a:off x="487725" y="798973"/>
            <a:ext cx="795746" cy="503578"/>
          </a:xfrm>
          <a:prstGeom prst="rect">
            <a:avLst/>
          </a:prstGeom>
        </p:spPr>
        <p:txBody>
          <a:bodyPr/>
          <a:lstStyle/>
          <a:p>
            <a:pPr>
              <a:defRPr/>
            </a:pPr>
            <a:fld id="{842C298A-FB84-47FB-B4DC-36002EBA8464}" type="slidenum">
              <a:rPr lang="tr-TR" altLang="en-US" smtClean="0"/>
              <a:pPr>
                <a:defRPr/>
              </a:pPr>
              <a:t>‹#›</a:t>
            </a:fld>
            <a:endParaRPr lang="tr-TR" alt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TextBox 7"/>
          <p:cNvSpPr txBox="1"/>
          <p:nvPr userDrawn="1"/>
        </p:nvSpPr>
        <p:spPr>
          <a:xfrm>
            <a:off x="179512" y="6381328"/>
            <a:ext cx="3312368" cy="276999"/>
          </a:xfrm>
          <a:prstGeom prst="rect">
            <a:avLst/>
          </a:prstGeom>
          <a:noFill/>
        </p:spPr>
        <p:txBody>
          <a:bodyPr wrap="square" rtlCol="0">
            <a:spAutoFit/>
          </a:bodyPr>
          <a:lstStyle/>
          <a:p>
            <a:r>
              <a:rPr lang="en-US" sz="1200" dirty="0" err="1" smtClean="0">
                <a:solidFill>
                  <a:schemeClr val="accent1">
                    <a:lumMod val="20000"/>
                    <a:lumOff val="80000"/>
                  </a:schemeClr>
                </a:solidFill>
                <a:latin typeface="Palatino Linotype" panose="02040502050505030304" pitchFamily="18" charset="0"/>
              </a:rPr>
              <a:t>Prof.Dr</a:t>
            </a:r>
            <a:r>
              <a:rPr lang="en-US" sz="1200" dirty="0" smtClean="0">
                <a:solidFill>
                  <a:schemeClr val="accent1">
                    <a:lumMod val="20000"/>
                    <a:lumOff val="80000"/>
                  </a:schemeClr>
                </a:solidFill>
                <a:latin typeface="Palatino Linotype" panose="02040502050505030304" pitchFamily="18" charset="0"/>
              </a:rPr>
              <a:t>. </a:t>
            </a:r>
            <a:r>
              <a:rPr lang="en-US" sz="1200" dirty="0" err="1" smtClean="0">
                <a:solidFill>
                  <a:schemeClr val="accent1">
                    <a:lumMod val="20000"/>
                    <a:lumOff val="80000"/>
                  </a:schemeClr>
                </a:solidFill>
                <a:latin typeface="Palatino Linotype" panose="02040502050505030304" pitchFamily="18" charset="0"/>
              </a:rPr>
              <a:t>Gönül</a:t>
            </a:r>
            <a:r>
              <a:rPr lang="en-US" sz="1200" dirty="0" smtClean="0">
                <a:solidFill>
                  <a:schemeClr val="accent1">
                    <a:lumMod val="20000"/>
                    <a:lumOff val="80000"/>
                  </a:schemeClr>
                </a:solidFill>
                <a:latin typeface="Palatino Linotype" panose="02040502050505030304" pitchFamily="18" charset="0"/>
              </a:rPr>
              <a:t> </a:t>
            </a:r>
            <a:r>
              <a:rPr lang="en-US" sz="1200" dirty="0" err="1" smtClean="0">
                <a:solidFill>
                  <a:schemeClr val="accent1">
                    <a:lumMod val="20000"/>
                    <a:lumOff val="80000"/>
                  </a:schemeClr>
                </a:solidFill>
                <a:latin typeface="Palatino Linotype" panose="02040502050505030304" pitchFamily="18" charset="0"/>
              </a:rPr>
              <a:t>Akçamete</a:t>
            </a:r>
            <a:r>
              <a:rPr lang="en-US" sz="1200" baseline="0" dirty="0" smtClean="0">
                <a:solidFill>
                  <a:schemeClr val="accent1">
                    <a:lumMod val="20000"/>
                    <a:lumOff val="80000"/>
                  </a:schemeClr>
                </a:solidFill>
                <a:latin typeface="Palatino Linotype" panose="02040502050505030304" pitchFamily="18" charset="0"/>
              </a:rPr>
              <a:t>  </a:t>
            </a:r>
            <a:r>
              <a:rPr lang="en-US" sz="1200" dirty="0" smtClean="0">
                <a:solidFill>
                  <a:schemeClr val="accent1">
                    <a:lumMod val="20000"/>
                    <a:lumOff val="80000"/>
                  </a:schemeClr>
                </a:solidFill>
                <a:latin typeface="Palatino Linotype" panose="02040502050505030304" pitchFamily="18" charset="0"/>
              </a:rPr>
              <a:t>|  </a:t>
            </a:r>
            <a:r>
              <a:rPr lang="tr-TR" sz="1200" dirty="0" smtClean="0">
                <a:solidFill>
                  <a:schemeClr val="accent1">
                    <a:lumMod val="20000"/>
                    <a:lumOff val="80000"/>
                  </a:schemeClr>
                </a:solidFill>
                <a:latin typeface="Palatino Linotype" panose="02040502050505030304" pitchFamily="18" charset="0"/>
              </a:rPr>
              <a:t>20</a:t>
            </a:r>
            <a:r>
              <a:rPr lang="en-US" sz="1200" dirty="0" smtClean="0">
                <a:solidFill>
                  <a:schemeClr val="accent1">
                    <a:lumMod val="20000"/>
                    <a:lumOff val="80000"/>
                  </a:schemeClr>
                </a:solidFill>
                <a:latin typeface="Palatino Linotype" panose="02040502050505030304" pitchFamily="18" charset="0"/>
              </a:rPr>
              <a:t>.0</a:t>
            </a:r>
            <a:r>
              <a:rPr lang="tr-TR" sz="1200" dirty="0" smtClean="0">
                <a:solidFill>
                  <a:schemeClr val="accent1">
                    <a:lumMod val="20000"/>
                    <a:lumOff val="80000"/>
                  </a:schemeClr>
                </a:solidFill>
                <a:latin typeface="Palatino Linotype" panose="02040502050505030304" pitchFamily="18" charset="0"/>
              </a:rPr>
              <a:t>9</a:t>
            </a:r>
            <a:r>
              <a:rPr lang="en-US" sz="1200" dirty="0" smtClean="0">
                <a:solidFill>
                  <a:schemeClr val="accent1">
                    <a:lumMod val="20000"/>
                    <a:lumOff val="80000"/>
                  </a:schemeClr>
                </a:solidFill>
                <a:latin typeface="Palatino Linotype" panose="02040502050505030304" pitchFamily="18" charset="0"/>
              </a:rPr>
              <a:t>.202</a:t>
            </a:r>
            <a:r>
              <a:rPr lang="tr-TR" sz="1200" dirty="0" smtClean="0">
                <a:solidFill>
                  <a:schemeClr val="accent1">
                    <a:lumMod val="20000"/>
                    <a:lumOff val="80000"/>
                  </a:schemeClr>
                </a:solidFill>
                <a:latin typeface="Palatino Linotype" panose="02040502050505030304" pitchFamily="18" charset="0"/>
              </a:rPr>
              <a:t>2</a:t>
            </a:r>
            <a:endParaRPr lang="en-US" sz="1200" dirty="0">
              <a:solidFill>
                <a:schemeClr val="accent1">
                  <a:lumMod val="20000"/>
                  <a:lumOff val="80000"/>
                </a:schemeClr>
              </a:solidFill>
              <a:latin typeface="Palatino Linotype" panose="02040502050505030304" pitchFamily="18" charset="0"/>
            </a:endParaRPr>
          </a:p>
        </p:txBody>
      </p:sp>
    </p:spTree>
    <p:extLst>
      <p:ext uri="{BB962C8B-B14F-4D97-AF65-F5344CB8AC3E}">
        <p14:creationId xmlns:p14="http://schemas.microsoft.com/office/powerpoint/2010/main" val="3076464483"/>
      </p:ext>
    </p:extLst>
  </p:cSld>
  <p:clrMapOvr>
    <a:masterClrMapping/>
  </p:clrMapOvr>
  <p:timing>
    <p:tnLst>
      <p:par>
        <p:cTn id="1" dur="indefinite" restart="never" nodeType="tmRoot"/>
      </p:par>
    </p:tnLst>
  </p:timing>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a:xfrm>
            <a:off x="487725" y="798973"/>
            <a:ext cx="795746" cy="503578"/>
          </a:xfrm>
          <a:prstGeom prst="rect">
            <a:avLst/>
          </a:prstGeom>
        </p:spPr>
        <p:txBody>
          <a:bodyPr/>
          <a:lstStyle/>
          <a:p>
            <a:pPr>
              <a:defRPr/>
            </a:pPr>
            <a:fld id="{842C298A-FB84-47FB-B4DC-36002EBA8464}" type="slidenum">
              <a:rPr lang="tr-TR" altLang="en-US" smtClean="0"/>
              <a:pPr>
                <a:defRPr/>
              </a:pPr>
              <a:t>‹#›</a:t>
            </a:fld>
            <a:endParaRPr lang="tr-TR" alt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2826898"/>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8"/>
          <p:cNvSpPr>
            <a:spLocks noGrp="1" noChangeArrowheads="1"/>
          </p:cNvSpPr>
          <p:nvPr>
            <p:ph type="dt" sz="half" idx="10"/>
          </p:nvPr>
        </p:nvSpPr>
        <p:spPr>
          <a:ln/>
        </p:spPr>
        <p:txBody>
          <a:bodyPr/>
          <a:lstStyle>
            <a:lvl1pPr>
              <a:defRPr/>
            </a:lvl1pPr>
          </a:lstStyle>
          <a:p>
            <a:pPr>
              <a:defRPr/>
            </a:pPr>
            <a:endParaRPr lang="tr-TR"/>
          </a:p>
        </p:txBody>
      </p:sp>
      <p:sp>
        <p:nvSpPr>
          <p:cNvPr id="5" name="Rectangle 9"/>
          <p:cNvSpPr>
            <a:spLocks noGrp="1" noChangeArrowheads="1"/>
          </p:cNvSpPr>
          <p:nvPr>
            <p:ph type="ftr" sz="quarter" idx="11"/>
          </p:nvPr>
        </p:nvSpPr>
        <p:spPr>
          <a:ln/>
        </p:spPr>
        <p:txBody>
          <a:bodyPr/>
          <a:lstStyle>
            <a:lvl1pPr>
              <a:defRPr/>
            </a:lvl1pPr>
          </a:lstStyle>
          <a:p>
            <a:pPr>
              <a:defRPr/>
            </a:pPr>
            <a:endParaRPr lang="tr-TR"/>
          </a:p>
        </p:txBody>
      </p:sp>
      <p:sp>
        <p:nvSpPr>
          <p:cNvPr id="6" name="Rectangle 10"/>
          <p:cNvSpPr>
            <a:spLocks noGrp="1" noChangeArrowheads="1"/>
          </p:cNvSpPr>
          <p:nvPr>
            <p:ph type="sldNum" sz="quarter" idx="12"/>
          </p:nvPr>
        </p:nvSpPr>
        <p:spPr>
          <a:ln/>
        </p:spPr>
        <p:txBody>
          <a:bodyPr/>
          <a:lstStyle>
            <a:lvl1pPr>
              <a:defRPr/>
            </a:lvl1pPr>
          </a:lstStyle>
          <a:p>
            <a:pPr>
              <a:defRPr/>
            </a:pPr>
            <a:fld id="{07BD55F1-B0E0-414E-BA88-3C960C4912CA}" type="slidenum">
              <a:rPr lang="tr-TR" altLang="en-US"/>
              <a:pPr>
                <a:defRPr/>
              </a:pPr>
              <a:t>‹#›</a:t>
            </a:fld>
            <a:endParaRPr lang="tr-TR" altLang="en-US"/>
          </a:p>
        </p:txBody>
      </p:sp>
    </p:spTree>
    <p:extLst>
      <p:ext uri="{BB962C8B-B14F-4D97-AF65-F5344CB8AC3E}">
        <p14:creationId xmlns:p14="http://schemas.microsoft.com/office/powerpoint/2010/main" val="102642078"/>
      </p:ext>
    </p:extLst>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a:xfrm>
            <a:off x="487725" y="798973"/>
            <a:ext cx="795746" cy="503578"/>
          </a:xfrm>
          <a:prstGeom prst="rect">
            <a:avLst/>
          </a:prstGeom>
        </p:spPr>
        <p:txBody>
          <a:bodyPr/>
          <a:lstStyle/>
          <a:p>
            <a:pPr>
              <a:defRPr/>
            </a:pPr>
            <a:fld id="{842C298A-FB84-47FB-B4DC-36002EBA8464}" type="slidenum">
              <a:rPr lang="tr-TR" altLang="en-US" smtClean="0"/>
              <a:pPr>
                <a:defRPr/>
              </a:pPr>
              <a:t>‹#›</a:t>
            </a:fld>
            <a:endParaRPr lang="tr-TR" altLang="en-US"/>
          </a:p>
        </p:txBody>
      </p:sp>
    </p:spTree>
    <p:extLst>
      <p:ext uri="{BB962C8B-B14F-4D97-AF65-F5344CB8AC3E}">
        <p14:creationId xmlns:p14="http://schemas.microsoft.com/office/powerpoint/2010/main" val="171178415"/>
      </p:ext>
    </p:extLst>
  </p:cSld>
  <p:clrMapOvr>
    <a:masterClrMapping/>
  </p:clrMapOvr>
  <p:timing>
    <p:tnLst>
      <p:par>
        <p:cTn id="1" dur="indefinite" restart="never" nodeType="tmRoot"/>
      </p:par>
    </p:tnLst>
  </p:timing>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a:xfrm>
            <a:off x="487725" y="798973"/>
            <a:ext cx="795746" cy="503578"/>
          </a:xfrm>
          <a:prstGeom prst="rect">
            <a:avLst/>
          </a:prstGeom>
        </p:spPr>
        <p:txBody>
          <a:bodyPr/>
          <a:lstStyle/>
          <a:p>
            <a:pPr>
              <a:defRPr/>
            </a:pPr>
            <a:fld id="{842C298A-FB84-47FB-B4DC-36002EBA8464}" type="slidenum">
              <a:rPr lang="tr-TR" altLang="en-US" smtClean="0"/>
              <a:pPr>
                <a:defRPr/>
              </a:pPr>
              <a:t>‹#›</a:t>
            </a:fld>
            <a:endParaRPr lang="tr-TR" altLang="en-US"/>
          </a:p>
        </p:txBody>
      </p:sp>
      <p:sp>
        <p:nvSpPr>
          <p:cNvPr id="7" name="TextBox 6"/>
          <p:cNvSpPr txBox="1"/>
          <p:nvPr userDrawn="1"/>
        </p:nvSpPr>
        <p:spPr>
          <a:xfrm>
            <a:off x="179512" y="6381328"/>
            <a:ext cx="3312368" cy="276999"/>
          </a:xfrm>
          <a:prstGeom prst="rect">
            <a:avLst/>
          </a:prstGeom>
          <a:noFill/>
        </p:spPr>
        <p:txBody>
          <a:bodyPr wrap="square" rtlCol="0">
            <a:spAutoFit/>
          </a:bodyPr>
          <a:lstStyle/>
          <a:p>
            <a:r>
              <a:rPr lang="en-US" sz="1200" dirty="0" err="1" smtClean="0">
                <a:solidFill>
                  <a:schemeClr val="accent1">
                    <a:lumMod val="20000"/>
                    <a:lumOff val="80000"/>
                  </a:schemeClr>
                </a:solidFill>
                <a:latin typeface="Palatino Linotype" panose="02040502050505030304" pitchFamily="18" charset="0"/>
              </a:rPr>
              <a:t>Prof.Dr</a:t>
            </a:r>
            <a:r>
              <a:rPr lang="en-US" sz="1200" dirty="0" smtClean="0">
                <a:solidFill>
                  <a:schemeClr val="accent1">
                    <a:lumMod val="20000"/>
                    <a:lumOff val="80000"/>
                  </a:schemeClr>
                </a:solidFill>
                <a:latin typeface="Palatino Linotype" panose="02040502050505030304" pitchFamily="18" charset="0"/>
              </a:rPr>
              <a:t>. </a:t>
            </a:r>
            <a:r>
              <a:rPr lang="en-US" sz="1200" dirty="0" err="1" smtClean="0">
                <a:solidFill>
                  <a:schemeClr val="accent1">
                    <a:lumMod val="20000"/>
                    <a:lumOff val="80000"/>
                  </a:schemeClr>
                </a:solidFill>
                <a:latin typeface="Palatino Linotype" panose="02040502050505030304" pitchFamily="18" charset="0"/>
              </a:rPr>
              <a:t>Gönül</a:t>
            </a:r>
            <a:r>
              <a:rPr lang="en-US" sz="1200" dirty="0" smtClean="0">
                <a:solidFill>
                  <a:schemeClr val="accent1">
                    <a:lumMod val="20000"/>
                    <a:lumOff val="80000"/>
                  </a:schemeClr>
                </a:solidFill>
                <a:latin typeface="Palatino Linotype" panose="02040502050505030304" pitchFamily="18" charset="0"/>
              </a:rPr>
              <a:t> </a:t>
            </a:r>
            <a:r>
              <a:rPr lang="en-US" sz="1200" dirty="0" err="1" smtClean="0">
                <a:solidFill>
                  <a:schemeClr val="accent1">
                    <a:lumMod val="20000"/>
                    <a:lumOff val="80000"/>
                  </a:schemeClr>
                </a:solidFill>
                <a:latin typeface="Palatino Linotype" panose="02040502050505030304" pitchFamily="18" charset="0"/>
              </a:rPr>
              <a:t>Akçamete</a:t>
            </a:r>
            <a:r>
              <a:rPr lang="en-US" sz="1200" baseline="0" dirty="0" smtClean="0">
                <a:solidFill>
                  <a:schemeClr val="accent1">
                    <a:lumMod val="20000"/>
                    <a:lumOff val="80000"/>
                  </a:schemeClr>
                </a:solidFill>
                <a:latin typeface="Palatino Linotype" panose="02040502050505030304" pitchFamily="18" charset="0"/>
              </a:rPr>
              <a:t>  </a:t>
            </a:r>
            <a:r>
              <a:rPr lang="en-US" sz="1200" dirty="0" smtClean="0">
                <a:solidFill>
                  <a:schemeClr val="accent1">
                    <a:lumMod val="20000"/>
                    <a:lumOff val="80000"/>
                  </a:schemeClr>
                </a:solidFill>
                <a:latin typeface="Palatino Linotype" panose="02040502050505030304" pitchFamily="18" charset="0"/>
              </a:rPr>
              <a:t>|  </a:t>
            </a:r>
            <a:r>
              <a:rPr lang="tr-TR" sz="1200" dirty="0" smtClean="0">
                <a:solidFill>
                  <a:schemeClr val="accent1">
                    <a:lumMod val="20000"/>
                    <a:lumOff val="80000"/>
                  </a:schemeClr>
                </a:solidFill>
                <a:latin typeface="Palatino Linotype" panose="02040502050505030304" pitchFamily="18" charset="0"/>
              </a:rPr>
              <a:t>20</a:t>
            </a:r>
            <a:r>
              <a:rPr lang="en-US" sz="1200" dirty="0" smtClean="0">
                <a:solidFill>
                  <a:schemeClr val="accent1">
                    <a:lumMod val="20000"/>
                    <a:lumOff val="80000"/>
                  </a:schemeClr>
                </a:solidFill>
                <a:latin typeface="Palatino Linotype" panose="02040502050505030304" pitchFamily="18" charset="0"/>
              </a:rPr>
              <a:t>.0</a:t>
            </a:r>
            <a:r>
              <a:rPr lang="tr-TR" sz="1200" dirty="0" smtClean="0">
                <a:solidFill>
                  <a:schemeClr val="accent1">
                    <a:lumMod val="20000"/>
                    <a:lumOff val="80000"/>
                  </a:schemeClr>
                </a:solidFill>
                <a:latin typeface="Palatino Linotype" panose="02040502050505030304" pitchFamily="18" charset="0"/>
              </a:rPr>
              <a:t>9</a:t>
            </a:r>
            <a:r>
              <a:rPr lang="en-US" sz="1200" dirty="0" smtClean="0">
                <a:solidFill>
                  <a:schemeClr val="accent1">
                    <a:lumMod val="20000"/>
                    <a:lumOff val="80000"/>
                  </a:schemeClr>
                </a:solidFill>
                <a:latin typeface="Palatino Linotype" panose="02040502050505030304" pitchFamily="18" charset="0"/>
              </a:rPr>
              <a:t>.202</a:t>
            </a:r>
            <a:r>
              <a:rPr lang="tr-TR" sz="1200" dirty="0" smtClean="0">
                <a:solidFill>
                  <a:schemeClr val="accent1">
                    <a:lumMod val="20000"/>
                    <a:lumOff val="80000"/>
                  </a:schemeClr>
                </a:solidFill>
                <a:latin typeface="Palatino Linotype" panose="02040502050505030304" pitchFamily="18" charset="0"/>
              </a:rPr>
              <a:t>2</a:t>
            </a:r>
            <a:endParaRPr lang="en-US" sz="1200" dirty="0">
              <a:solidFill>
                <a:schemeClr val="accent1">
                  <a:lumMod val="20000"/>
                  <a:lumOff val="80000"/>
                </a:schemeClr>
              </a:solidFill>
              <a:latin typeface="Palatino Linotype" panose="02040502050505030304" pitchFamily="18" charset="0"/>
            </a:endParaRPr>
          </a:p>
        </p:txBody>
      </p:sp>
    </p:spTree>
    <p:extLst>
      <p:ext uri="{BB962C8B-B14F-4D97-AF65-F5344CB8AC3E}">
        <p14:creationId xmlns:p14="http://schemas.microsoft.com/office/powerpoint/2010/main" val="2826297270"/>
      </p:ext>
    </p:extLst>
  </p:cSld>
  <p:clrMapOvr>
    <a:masterClrMapping/>
  </p:clrMapOvr>
  <p:timing>
    <p:tnLst>
      <p:par>
        <p:cTn id="1" dur="indefinite" restart="never" nodeType="tmRoot"/>
      </p:par>
    </p:tnLst>
  </p:timing>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a:xfrm>
            <a:off x="487725" y="798973"/>
            <a:ext cx="795746" cy="503578"/>
          </a:xfrm>
          <a:prstGeom prst="rect">
            <a:avLst/>
          </a:prstGeom>
        </p:spPr>
        <p:txBody>
          <a:bodyPr/>
          <a:lstStyle/>
          <a:p>
            <a:pPr>
              <a:defRPr/>
            </a:pPr>
            <a:fld id="{842C298A-FB84-47FB-B4DC-36002EBA8464}" type="slidenum">
              <a:rPr lang="tr-TR" altLang="en-US" smtClean="0"/>
              <a:pPr>
                <a:defRPr/>
              </a:pPr>
              <a:t>‹#›</a:t>
            </a:fld>
            <a:endParaRPr lang="tr-TR" altLang="en-US"/>
          </a:p>
        </p:txBody>
      </p:sp>
      <p:sp>
        <p:nvSpPr>
          <p:cNvPr id="5" name="TextBox 4"/>
          <p:cNvSpPr txBox="1"/>
          <p:nvPr userDrawn="1"/>
        </p:nvSpPr>
        <p:spPr>
          <a:xfrm>
            <a:off x="179512" y="6381328"/>
            <a:ext cx="3312368" cy="276999"/>
          </a:xfrm>
          <a:prstGeom prst="rect">
            <a:avLst/>
          </a:prstGeom>
          <a:noFill/>
        </p:spPr>
        <p:txBody>
          <a:bodyPr wrap="square" rtlCol="0">
            <a:spAutoFit/>
          </a:bodyPr>
          <a:lstStyle/>
          <a:p>
            <a:r>
              <a:rPr lang="en-US" sz="1200" dirty="0" err="1" smtClean="0">
                <a:solidFill>
                  <a:schemeClr val="accent1">
                    <a:lumMod val="20000"/>
                    <a:lumOff val="80000"/>
                  </a:schemeClr>
                </a:solidFill>
                <a:latin typeface="Palatino Linotype" panose="02040502050505030304" pitchFamily="18" charset="0"/>
              </a:rPr>
              <a:t>Prof.Dr</a:t>
            </a:r>
            <a:r>
              <a:rPr lang="en-US" sz="1200" dirty="0" smtClean="0">
                <a:solidFill>
                  <a:schemeClr val="accent1">
                    <a:lumMod val="20000"/>
                    <a:lumOff val="80000"/>
                  </a:schemeClr>
                </a:solidFill>
                <a:latin typeface="Palatino Linotype" panose="02040502050505030304" pitchFamily="18" charset="0"/>
              </a:rPr>
              <a:t>. </a:t>
            </a:r>
            <a:r>
              <a:rPr lang="en-US" sz="1200" dirty="0" err="1" smtClean="0">
                <a:solidFill>
                  <a:schemeClr val="accent1">
                    <a:lumMod val="20000"/>
                    <a:lumOff val="80000"/>
                  </a:schemeClr>
                </a:solidFill>
                <a:latin typeface="Palatino Linotype" panose="02040502050505030304" pitchFamily="18" charset="0"/>
              </a:rPr>
              <a:t>Gönül</a:t>
            </a:r>
            <a:r>
              <a:rPr lang="en-US" sz="1200" dirty="0" smtClean="0">
                <a:solidFill>
                  <a:schemeClr val="accent1">
                    <a:lumMod val="20000"/>
                    <a:lumOff val="80000"/>
                  </a:schemeClr>
                </a:solidFill>
                <a:latin typeface="Palatino Linotype" panose="02040502050505030304" pitchFamily="18" charset="0"/>
              </a:rPr>
              <a:t> </a:t>
            </a:r>
            <a:r>
              <a:rPr lang="en-US" sz="1200" dirty="0" err="1" smtClean="0">
                <a:solidFill>
                  <a:schemeClr val="accent1">
                    <a:lumMod val="20000"/>
                    <a:lumOff val="80000"/>
                  </a:schemeClr>
                </a:solidFill>
                <a:latin typeface="Palatino Linotype" panose="02040502050505030304" pitchFamily="18" charset="0"/>
              </a:rPr>
              <a:t>Akçamete</a:t>
            </a:r>
            <a:r>
              <a:rPr lang="en-US" sz="1200" baseline="0" dirty="0" smtClean="0">
                <a:solidFill>
                  <a:schemeClr val="accent1">
                    <a:lumMod val="20000"/>
                    <a:lumOff val="80000"/>
                  </a:schemeClr>
                </a:solidFill>
                <a:latin typeface="Palatino Linotype" panose="02040502050505030304" pitchFamily="18" charset="0"/>
              </a:rPr>
              <a:t>  </a:t>
            </a:r>
            <a:r>
              <a:rPr lang="en-US" sz="1200" dirty="0" smtClean="0">
                <a:solidFill>
                  <a:schemeClr val="accent1">
                    <a:lumMod val="20000"/>
                    <a:lumOff val="80000"/>
                  </a:schemeClr>
                </a:solidFill>
                <a:latin typeface="Palatino Linotype" panose="02040502050505030304" pitchFamily="18" charset="0"/>
              </a:rPr>
              <a:t>|  </a:t>
            </a:r>
            <a:r>
              <a:rPr lang="tr-TR" sz="1200" dirty="0" smtClean="0">
                <a:solidFill>
                  <a:schemeClr val="accent1">
                    <a:lumMod val="20000"/>
                    <a:lumOff val="80000"/>
                  </a:schemeClr>
                </a:solidFill>
                <a:latin typeface="Palatino Linotype" panose="02040502050505030304" pitchFamily="18" charset="0"/>
              </a:rPr>
              <a:t>20</a:t>
            </a:r>
            <a:r>
              <a:rPr lang="en-US" sz="1200" dirty="0" smtClean="0">
                <a:solidFill>
                  <a:schemeClr val="accent1">
                    <a:lumMod val="20000"/>
                    <a:lumOff val="80000"/>
                  </a:schemeClr>
                </a:solidFill>
                <a:latin typeface="Palatino Linotype" panose="02040502050505030304" pitchFamily="18" charset="0"/>
              </a:rPr>
              <a:t>.0</a:t>
            </a:r>
            <a:r>
              <a:rPr lang="tr-TR" sz="1200" dirty="0" smtClean="0">
                <a:solidFill>
                  <a:schemeClr val="accent1">
                    <a:lumMod val="20000"/>
                    <a:lumOff val="80000"/>
                  </a:schemeClr>
                </a:solidFill>
                <a:latin typeface="Palatino Linotype" panose="02040502050505030304" pitchFamily="18" charset="0"/>
              </a:rPr>
              <a:t>9</a:t>
            </a:r>
            <a:r>
              <a:rPr lang="en-US" sz="1200" dirty="0" smtClean="0">
                <a:solidFill>
                  <a:schemeClr val="accent1">
                    <a:lumMod val="20000"/>
                    <a:lumOff val="80000"/>
                  </a:schemeClr>
                </a:solidFill>
                <a:latin typeface="Palatino Linotype" panose="02040502050505030304" pitchFamily="18" charset="0"/>
              </a:rPr>
              <a:t>.202</a:t>
            </a:r>
            <a:r>
              <a:rPr lang="tr-TR" sz="1200" dirty="0" smtClean="0">
                <a:solidFill>
                  <a:schemeClr val="accent1">
                    <a:lumMod val="20000"/>
                    <a:lumOff val="80000"/>
                  </a:schemeClr>
                </a:solidFill>
                <a:latin typeface="Palatino Linotype" panose="02040502050505030304" pitchFamily="18" charset="0"/>
              </a:rPr>
              <a:t>2</a:t>
            </a:r>
            <a:endParaRPr lang="en-US" sz="1200" dirty="0">
              <a:solidFill>
                <a:schemeClr val="accent1">
                  <a:lumMod val="20000"/>
                  <a:lumOff val="80000"/>
                </a:schemeClr>
              </a:solidFill>
              <a:latin typeface="Palatino Linotype" panose="02040502050505030304" pitchFamily="18" charset="0"/>
            </a:endParaRPr>
          </a:p>
        </p:txBody>
      </p:sp>
    </p:spTree>
    <p:extLst>
      <p:ext uri="{BB962C8B-B14F-4D97-AF65-F5344CB8AC3E}">
        <p14:creationId xmlns:p14="http://schemas.microsoft.com/office/powerpoint/2010/main" val="4203692416"/>
      </p:ext>
    </p:extLst>
  </p:cSld>
  <p:clrMapOvr>
    <a:masterClrMapping/>
  </p:clrMapOvr>
  <p:timing>
    <p:tnLst>
      <p:par>
        <p:cTn id="1" dur="indefinite" restart="never" nodeType="tmRoot"/>
      </p:par>
    </p:tnLst>
  </p:timing>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a:xfrm>
            <a:off x="487725" y="798973"/>
            <a:ext cx="795746" cy="503578"/>
          </a:xfrm>
          <a:prstGeom prst="rect">
            <a:avLst/>
          </a:prstGeom>
        </p:spPr>
        <p:txBody>
          <a:bodyPr/>
          <a:lstStyle/>
          <a:p>
            <a:pPr>
              <a:defRPr/>
            </a:pPr>
            <a:fld id="{842C298A-FB84-47FB-B4DC-36002EBA8464}" type="slidenum">
              <a:rPr lang="tr-TR" altLang="en-US" smtClean="0"/>
              <a:pPr>
                <a:defRPr/>
              </a:pPr>
              <a:t>‹#›</a:t>
            </a:fld>
            <a:endParaRPr lang="tr-TR" alt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6018177"/>
      </p:ext>
    </p:extLst>
  </p:cSld>
  <p:clrMapOvr>
    <a:masterClrMapping/>
  </p:clrMapOvr>
  <p:timing>
    <p:tnLst>
      <p:par>
        <p:cTn id="1" dur="indefinite" restart="never" nodeType="tmRoot"/>
      </p:par>
    </p:tnLst>
  </p:timing>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pPr>
              <a:defRPr/>
            </a:pPr>
            <a:endParaRPr lang="tr-TR"/>
          </a:p>
        </p:txBody>
      </p:sp>
      <p:sp>
        <p:nvSpPr>
          <p:cNvPr id="6" name="Footer Placeholder 5"/>
          <p:cNvSpPr>
            <a:spLocks noGrp="1"/>
          </p:cNvSpPr>
          <p:nvPr>
            <p:ph type="ftr" sz="quarter" idx="11"/>
          </p:nvPr>
        </p:nvSpPr>
        <p:spPr>
          <a:xfrm>
            <a:off x="1437530" y="318641"/>
            <a:ext cx="3251553" cy="320931"/>
          </a:xfrm>
        </p:spPr>
        <p:txBody>
          <a:bodyPr/>
          <a:lstStyle/>
          <a:p>
            <a:pPr>
              <a:defRPr/>
            </a:pPr>
            <a:endParaRPr lang="tr-TR"/>
          </a:p>
        </p:txBody>
      </p:sp>
      <p:sp>
        <p:nvSpPr>
          <p:cNvPr id="7" name="Slide Number Placeholder 6"/>
          <p:cNvSpPr>
            <a:spLocks noGrp="1"/>
          </p:cNvSpPr>
          <p:nvPr>
            <p:ph type="sldNum" sz="quarter" idx="12"/>
          </p:nvPr>
        </p:nvSpPr>
        <p:spPr>
          <a:xfrm>
            <a:off x="487725" y="798973"/>
            <a:ext cx="795746" cy="503578"/>
          </a:xfrm>
          <a:prstGeom prst="rect">
            <a:avLst/>
          </a:prstGeom>
        </p:spPr>
        <p:txBody>
          <a:bodyPr/>
          <a:lstStyle/>
          <a:p>
            <a:pPr>
              <a:defRPr/>
            </a:pPr>
            <a:fld id="{842C298A-FB84-47FB-B4DC-36002EBA8464}" type="slidenum">
              <a:rPr lang="tr-TR" altLang="en-US" smtClean="0"/>
              <a:pPr>
                <a:defRPr/>
              </a:pPr>
              <a:t>‹#›</a:t>
            </a:fld>
            <a:endParaRPr lang="tr-TR" alt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2734779"/>
      </p:ext>
    </p:extLst>
  </p:cSld>
  <p:clrMapOvr>
    <a:masterClrMapping/>
  </p:clrMapOvr>
  <p:timing>
    <p:tnLst>
      <p:par>
        <p:cTn id="1" dur="indefinite" restart="never" nodeType="tmRoot"/>
      </p:par>
    </p:tnLst>
  </p:timing>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a:xfrm>
            <a:off x="487725" y="798973"/>
            <a:ext cx="795746" cy="503578"/>
          </a:xfrm>
          <a:prstGeom prst="rect">
            <a:avLst/>
          </a:prstGeom>
        </p:spPr>
        <p:txBody>
          <a:bodyPr/>
          <a:lstStyle/>
          <a:p>
            <a:pPr>
              <a:defRPr/>
            </a:pPr>
            <a:fld id="{842C298A-FB84-47FB-B4DC-36002EBA8464}" type="slidenum">
              <a:rPr lang="tr-TR" altLang="en-US" smtClean="0"/>
              <a:pPr>
                <a:defRPr/>
              </a:pPr>
              <a:t>‹#›</a:t>
            </a:fld>
            <a:endParaRPr lang="tr-TR" altLang="en-US"/>
          </a:p>
        </p:txBody>
      </p:sp>
    </p:spTree>
    <p:extLst>
      <p:ext uri="{BB962C8B-B14F-4D97-AF65-F5344CB8AC3E}">
        <p14:creationId xmlns:p14="http://schemas.microsoft.com/office/powerpoint/2010/main" val="2604210347"/>
      </p:ext>
    </p:extLst>
  </p:cSld>
  <p:clrMapOvr>
    <a:masterClrMapping/>
  </p:clrMapOvr>
  <p:timing>
    <p:tnLst>
      <p:par>
        <p:cTn id="1" dur="indefinite" restart="never" nodeType="tmRoot"/>
      </p:par>
    </p:tnLst>
  </p:timing>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a:xfrm>
            <a:off x="487725" y="798973"/>
            <a:ext cx="795746" cy="503578"/>
          </a:xfrm>
          <a:prstGeom prst="rect">
            <a:avLst/>
          </a:prstGeom>
        </p:spPr>
        <p:txBody>
          <a:bodyPr/>
          <a:lstStyle/>
          <a:p>
            <a:pPr>
              <a:defRPr/>
            </a:pPr>
            <a:fld id="{842C298A-FB84-47FB-B4DC-36002EBA8464}" type="slidenum">
              <a:rPr lang="tr-TR" altLang="en-US" smtClean="0"/>
              <a:pPr>
                <a:defRPr/>
              </a:pPr>
              <a:t>‹#›</a:t>
            </a:fld>
            <a:endParaRPr lang="tr-TR" alt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82910956"/>
      </p:ext>
    </p:extLst>
  </p:cSld>
  <p:clrMapOvr>
    <a:masterClrMapping/>
  </p:clrMapOvr>
  <p:timing>
    <p:tnLst>
      <p:par>
        <p:cTn id="1" dur="indefinite" restart="never" nodeType="tmRoot"/>
      </p:par>
    </p:tnLst>
  </p:timing>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tr-TR"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Rectangle 7"/>
          <p:cNvSpPr>
            <a:spLocks noGrp="1" noChangeArrowheads="1"/>
          </p:cNvSpPr>
          <p:nvPr>
            <p:ph type="dt" sz="half" idx="10"/>
          </p:nvPr>
        </p:nvSpPr>
        <p:spPr>
          <a:xfrm>
            <a:off x="457200" y="6245225"/>
            <a:ext cx="2133600" cy="476250"/>
          </a:xfrm>
        </p:spPr>
        <p:txBody>
          <a:bodyPr/>
          <a:lstStyle>
            <a:lvl1pPr>
              <a:defRPr>
                <a:latin typeface="Arial" charset="0"/>
                <a:ea typeface="+mn-ea"/>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487725" y="798973"/>
            <a:ext cx="795746" cy="503578"/>
          </a:xfrm>
          <a:prstGeom prst="rect">
            <a:avLst/>
          </a:prstGeom>
        </p:spPr>
        <p:txBody>
          <a:bodyPr/>
          <a:lstStyle>
            <a:lvl1pPr>
              <a:defRPr/>
            </a:lvl1pPr>
          </a:lstStyle>
          <a:p>
            <a:pPr>
              <a:defRPr/>
            </a:pPr>
            <a:fld id="{753B03A8-768E-44AA-A13E-721D4844DC8F}" type="slidenum">
              <a:rPr lang="tr-TR" altLang="en-US"/>
              <a:pPr>
                <a:defRPr/>
              </a:pPr>
              <a:t>‹#›</a:t>
            </a:fld>
            <a:endParaRPr lang="tr-TR" altLang="en-US"/>
          </a:p>
        </p:txBody>
      </p:sp>
    </p:spTree>
    <p:extLst>
      <p:ext uri="{BB962C8B-B14F-4D97-AF65-F5344CB8AC3E}">
        <p14:creationId xmlns:p14="http://schemas.microsoft.com/office/powerpoint/2010/main" val="277702304"/>
      </p:ext>
    </p:extLst>
  </p:cSld>
  <p:clrMapOvr>
    <a:masterClrMapping/>
  </p:clrMapOvr>
  <p:transition>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741615" y="1828800"/>
            <a:ext cx="2665412"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559425" y="1828800"/>
            <a:ext cx="2667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8"/>
          <p:cNvSpPr>
            <a:spLocks noGrp="1" noChangeArrowheads="1"/>
          </p:cNvSpPr>
          <p:nvPr>
            <p:ph type="dt" sz="half" idx="10"/>
          </p:nvPr>
        </p:nvSpPr>
        <p:spPr>
          <a:ln/>
        </p:spPr>
        <p:txBody>
          <a:bodyPr/>
          <a:lstStyle>
            <a:lvl1pPr>
              <a:defRPr/>
            </a:lvl1pPr>
          </a:lstStyle>
          <a:p>
            <a:pPr>
              <a:defRPr/>
            </a:pPr>
            <a:endParaRPr lang="tr-TR"/>
          </a:p>
        </p:txBody>
      </p:sp>
      <p:sp>
        <p:nvSpPr>
          <p:cNvPr id="6" name="Rectangle 9"/>
          <p:cNvSpPr>
            <a:spLocks noGrp="1" noChangeArrowheads="1"/>
          </p:cNvSpPr>
          <p:nvPr>
            <p:ph type="ftr" sz="quarter" idx="11"/>
          </p:nvPr>
        </p:nvSpPr>
        <p:spPr>
          <a:ln/>
        </p:spPr>
        <p:txBody>
          <a:bodyPr/>
          <a:lstStyle>
            <a:lvl1pPr>
              <a:defRPr/>
            </a:lvl1pPr>
          </a:lstStyle>
          <a:p>
            <a:pPr>
              <a:defRPr/>
            </a:pPr>
            <a:endParaRPr lang="tr-TR"/>
          </a:p>
        </p:txBody>
      </p:sp>
      <p:sp>
        <p:nvSpPr>
          <p:cNvPr id="7" name="Rectangle 10"/>
          <p:cNvSpPr>
            <a:spLocks noGrp="1" noChangeArrowheads="1"/>
          </p:cNvSpPr>
          <p:nvPr>
            <p:ph type="sldNum" sz="quarter" idx="12"/>
          </p:nvPr>
        </p:nvSpPr>
        <p:spPr>
          <a:ln/>
        </p:spPr>
        <p:txBody>
          <a:bodyPr/>
          <a:lstStyle>
            <a:lvl1pPr>
              <a:defRPr/>
            </a:lvl1pPr>
          </a:lstStyle>
          <a:p>
            <a:pPr>
              <a:defRPr/>
            </a:pPr>
            <a:fld id="{3BAC13D5-952A-48E3-B71C-8340B10178D3}" type="slidenum">
              <a:rPr lang="tr-TR" altLang="en-US"/>
              <a:pPr>
                <a:defRPr/>
              </a:pPr>
              <a:t>‹#›</a:t>
            </a:fld>
            <a:endParaRPr lang="tr-TR" altLang="en-US"/>
          </a:p>
        </p:txBody>
      </p:sp>
    </p:spTree>
    <p:extLst>
      <p:ext uri="{BB962C8B-B14F-4D97-AF65-F5344CB8AC3E}">
        <p14:creationId xmlns:p14="http://schemas.microsoft.com/office/powerpoint/2010/main" val="643419397"/>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8"/>
          <p:cNvSpPr>
            <a:spLocks noGrp="1" noChangeArrowheads="1"/>
          </p:cNvSpPr>
          <p:nvPr>
            <p:ph type="dt" sz="half" idx="10"/>
          </p:nvPr>
        </p:nvSpPr>
        <p:spPr>
          <a:ln/>
        </p:spPr>
        <p:txBody>
          <a:bodyPr/>
          <a:lstStyle>
            <a:lvl1pPr>
              <a:defRPr/>
            </a:lvl1pPr>
          </a:lstStyle>
          <a:p>
            <a:pPr>
              <a:defRPr/>
            </a:pPr>
            <a:endParaRPr lang="tr-TR"/>
          </a:p>
        </p:txBody>
      </p:sp>
      <p:sp>
        <p:nvSpPr>
          <p:cNvPr id="8" name="Rectangle 9"/>
          <p:cNvSpPr>
            <a:spLocks noGrp="1" noChangeArrowheads="1"/>
          </p:cNvSpPr>
          <p:nvPr>
            <p:ph type="ftr" sz="quarter" idx="11"/>
          </p:nvPr>
        </p:nvSpPr>
        <p:spPr>
          <a:ln/>
        </p:spPr>
        <p:txBody>
          <a:bodyPr/>
          <a:lstStyle>
            <a:lvl1pPr>
              <a:defRPr/>
            </a:lvl1pPr>
          </a:lstStyle>
          <a:p>
            <a:pPr>
              <a:defRPr/>
            </a:pPr>
            <a:endParaRPr lang="tr-TR"/>
          </a:p>
        </p:txBody>
      </p:sp>
      <p:sp>
        <p:nvSpPr>
          <p:cNvPr id="9" name="Rectangle 10"/>
          <p:cNvSpPr>
            <a:spLocks noGrp="1" noChangeArrowheads="1"/>
          </p:cNvSpPr>
          <p:nvPr>
            <p:ph type="sldNum" sz="quarter" idx="12"/>
          </p:nvPr>
        </p:nvSpPr>
        <p:spPr>
          <a:ln/>
        </p:spPr>
        <p:txBody>
          <a:bodyPr/>
          <a:lstStyle>
            <a:lvl1pPr>
              <a:defRPr/>
            </a:lvl1pPr>
          </a:lstStyle>
          <a:p>
            <a:pPr>
              <a:defRPr/>
            </a:pPr>
            <a:fld id="{9F835713-B99E-4493-8876-0FE065E2BDD2}" type="slidenum">
              <a:rPr lang="tr-TR" altLang="en-US"/>
              <a:pPr>
                <a:defRPr/>
              </a:pPr>
              <a:t>‹#›</a:t>
            </a:fld>
            <a:endParaRPr lang="tr-TR" altLang="en-US"/>
          </a:p>
        </p:txBody>
      </p:sp>
    </p:spTree>
    <p:extLst>
      <p:ext uri="{BB962C8B-B14F-4D97-AF65-F5344CB8AC3E}">
        <p14:creationId xmlns:p14="http://schemas.microsoft.com/office/powerpoint/2010/main" val="1599867585"/>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8"/>
          <p:cNvSpPr>
            <a:spLocks noGrp="1" noChangeArrowheads="1"/>
          </p:cNvSpPr>
          <p:nvPr>
            <p:ph type="dt" sz="half" idx="10"/>
          </p:nvPr>
        </p:nvSpPr>
        <p:spPr>
          <a:ln/>
        </p:spPr>
        <p:txBody>
          <a:bodyPr/>
          <a:lstStyle>
            <a:lvl1pPr>
              <a:defRPr/>
            </a:lvl1pPr>
          </a:lstStyle>
          <a:p>
            <a:pPr>
              <a:defRPr/>
            </a:pPr>
            <a:endParaRPr lang="tr-TR"/>
          </a:p>
        </p:txBody>
      </p:sp>
      <p:sp>
        <p:nvSpPr>
          <p:cNvPr id="4" name="Rectangle 9"/>
          <p:cNvSpPr>
            <a:spLocks noGrp="1" noChangeArrowheads="1"/>
          </p:cNvSpPr>
          <p:nvPr>
            <p:ph type="ftr" sz="quarter" idx="11"/>
          </p:nvPr>
        </p:nvSpPr>
        <p:spPr>
          <a:ln/>
        </p:spPr>
        <p:txBody>
          <a:bodyPr/>
          <a:lstStyle>
            <a:lvl1pPr>
              <a:defRPr/>
            </a:lvl1pPr>
          </a:lstStyle>
          <a:p>
            <a:pPr>
              <a:defRPr/>
            </a:pPr>
            <a:endParaRPr lang="tr-TR"/>
          </a:p>
        </p:txBody>
      </p:sp>
      <p:sp>
        <p:nvSpPr>
          <p:cNvPr id="5" name="Rectangle 10"/>
          <p:cNvSpPr>
            <a:spLocks noGrp="1" noChangeArrowheads="1"/>
          </p:cNvSpPr>
          <p:nvPr>
            <p:ph type="sldNum" sz="quarter" idx="12"/>
          </p:nvPr>
        </p:nvSpPr>
        <p:spPr>
          <a:ln/>
        </p:spPr>
        <p:txBody>
          <a:bodyPr/>
          <a:lstStyle>
            <a:lvl1pPr>
              <a:defRPr/>
            </a:lvl1pPr>
          </a:lstStyle>
          <a:p>
            <a:pPr>
              <a:defRPr/>
            </a:pPr>
            <a:fld id="{48A8AFC6-FC70-4E4B-B5EA-B9941C01CC43}" type="slidenum">
              <a:rPr lang="tr-TR" altLang="en-US"/>
              <a:pPr>
                <a:defRPr/>
              </a:pPr>
              <a:t>‹#›</a:t>
            </a:fld>
            <a:endParaRPr lang="tr-TR" altLang="en-US"/>
          </a:p>
        </p:txBody>
      </p:sp>
    </p:spTree>
    <p:extLst>
      <p:ext uri="{BB962C8B-B14F-4D97-AF65-F5344CB8AC3E}">
        <p14:creationId xmlns:p14="http://schemas.microsoft.com/office/powerpoint/2010/main" val="1410187345"/>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tr-TR"/>
          </a:p>
        </p:txBody>
      </p:sp>
      <p:sp>
        <p:nvSpPr>
          <p:cNvPr id="3" name="Rectangle 9"/>
          <p:cNvSpPr>
            <a:spLocks noGrp="1" noChangeArrowheads="1"/>
          </p:cNvSpPr>
          <p:nvPr>
            <p:ph type="ftr" sz="quarter" idx="11"/>
          </p:nvPr>
        </p:nvSpPr>
        <p:spPr>
          <a:ln/>
        </p:spPr>
        <p:txBody>
          <a:bodyPr/>
          <a:lstStyle>
            <a:lvl1pPr>
              <a:defRPr/>
            </a:lvl1pPr>
          </a:lstStyle>
          <a:p>
            <a:pPr>
              <a:defRPr/>
            </a:pPr>
            <a:endParaRPr lang="tr-TR"/>
          </a:p>
        </p:txBody>
      </p:sp>
      <p:sp>
        <p:nvSpPr>
          <p:cNvPr id="4" name="Rectangle 10"/>
          <p:cNvSpPr>
            <a:spLocks noGrp="1" noChangeArrowheads="1"/>
          </p:cNvSpPr>
          <p:nvPr>
            <p:ph type="sldNum" sz="quarter" idx="12"/>
          </p:nvPr>
        </p:nvSpPr>
        <p:spPr>
          <a:ln/>
        </p:spPr>
        <p:txBody>
          <a:bodyPr/>
          <a:lstStyle>
            <a:lvl1pPr>
              <a:defRPr/>
            </a:lvl1pPr>
          </a:lstStyle>
          <a:p>
            <a:pPr>
              <a:defRPr/>
            </a:pPr>
            <a:fld id="{D39C1F12-43E1-4E41-BC93-ACF9AC495BBF}" type="slidenum">
              <a:rPr lang="tr-TR" altLang="en-US"/>
              <a:pPr>
                <a:defRPr/>
              </a:pPr>
              <a:t>‹#›</a:t>
            </a:fld>
            <a:endParaRPr lang="tr-TR" altLang="en-US"/>
          </a:p>
        </p:txBody>
      </p:sp>
    </p:spTree>
    <p:extLst>
      <p:ext uri="{BB962C8B-B14F-4D97-AF65-F5344CB8AC3E}">
        <p14:creationId xmlns:p14="http://schemas.microsoft.com/office/powerpoint/2010/main" val="474214266"/>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2"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8"/>
          <p:cNvSpPr>
            <a:spLocks noGrp="1" noChangeArrowheads="1"/>
          </p:cNvSpPr>
          <p:nvPr>
            <p:ph type="dt" sz="half" idx="10"/>
          </p:nvPr>
        </p:nvSpPr>
        <p:spPr>
          <a:ln/>
        </p:spPr>
        <p:txBody>
          <a:bodyPr/>
          <a:lstStyle>
            <a:lvl1pPr>
              <a:defRPr/>
            </a:lvl1pPr>
          </a:lstStyle>
          <a:p>
            <a:pPr>
              <a:defRPr/>
            </a:pPr>
            <a:endParaRPr lang="tr-TR"/>
          </a:p>
        </p:txBody>
      </p:sp>
      <p:sp>
        <p:nvSpPr>
          <p:cNvPr id="6" name="Rectangle 9"/>
          <p:cNvSpPr>
            <a:spLocks noGrp="1" noChangeArrowheads="1"/>
          </p:cNvSpPr>
          <p:nvPr>
            <p:ph type="ftr" sz="quarter" idx="11"/>
          </p:nvPr>
        </p:nvSpPr>
        <p:spPr>
          <a:ln/>
        </p:spPr>
        <p:txBody>
          <a:bodyPr/>
          <a:lstStyle>
            <a:lvl1pPr>
              <a:defRPr/>
            </a:lvl1pPr>
          </a:lstStyle>
          <a:p>
            <a:pPr>
              <a:defRPr/>
            </a:pPr>
            <a:endParaRPr lang="tr-TR"/>
          </a:p>
        </p:txBody>
      </p:sp>
      <p:sp>
        <p:nvSpPr>
          <p:cNvPr id="7" name="Rectangle 10"/>
          <p:cNvSpPr>
            <a:spLocks noGrp="1" noChangeArrowheads="1"/>
          </p:cNvSpPr>
          <p:nvPr>
            <p:ph type="sldNum" sz="quarter" idx="12"/>
          </p:nvPr>
        </p:nvSpPr>
        <p:spPr>
          <a:ln/>
        </p:spPr>
        <p:txBody>
          <a:bodyPr/>
          <a:lstStyle>
            <a:lvl1pPr>
              <a:defRPr/>
            </a:lvl1pPr>
          </a:lstStyle>
          <a:p>
            <a:pPr>
              <a:defRPr/>
            </a:pPr>
            <a:fld id="{22813D9A-D3F3-48F6-86A8-B6DCF39F62FE}" type="slidenum">
              <a:rPr lang="tr-TR" altLang="en-US"/>
              <a:pPr>
                <a:defRPr/>
              </a:pPr>
              <a:t>‹#›</a:t>
            </a:fld>
            <a:endParaRPr lang="tr-TR" altLang="en-US"/>
          </a:p>
        </p:txBody>
      </p:sp>
    </p:spTree>
    <p:extLst>
      <p:ext uri="{BB962C8B-B14F-4D97-AF65-F5344CB8AC3E}">
        <p14:creationId xmlns:p14="http://schemas.microsoft.com/office/powerpoint/2010/main" val="3724501467"/>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smtClean="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8"/>
          <p:cNvSpPr>
            <a:spLocks noGrp="1" noChangeArrowheads="1"/>
          </p:cNvSpPr>
          <p:nvPr>
            <p:ph type="dt" sz="half" idx="10"/>
          </p:nvPr>
        </p:nvSpPr>
        <p:spPr>
          <a:ln/>
        </p:spPr>
        <p:txBody>
          <a:bodyPr/>
          <a:lstStyle>
            <a:lvl1pPr>
              <a:defRPr/>
            </a:lvl1pPr>
          </a:lstStyle>
          <a:p>
            <a:pPr>
              <a:defRPr/>
            </a:pPr>
            <a:endParaRPr lang="tr-TR"/>
          </a:p>
        </p:txBody>
      </p:sp>
      <p:sp>
        <p:nvSpPr>
          <p:cNvPr id="6" name="Rectangle 9"/>
          <p:cNvSpPr>
            <a:spLocks noGrp="1" noChangeArrowheads="1"/>
          </p:cNvSpPr>
          <p:nvPr>
            <p:ph type="ftr" sz="quarter" idx="11"/>
          </p:nvPr>
        </p:nvSpPr>
        <p:spPr>
          <a:ln/>
        </p:spPr>
        <p:txBody>
          <a:bodyPr/>
          <a:lstStyle>
            <a:lvl1pPr>
              <a:defRPr/>
            </a:lvl1pPr>
          </a:lstStyle>
          <a:p>
            <a:pPr>
              <a:defRPr/>
            </a:pPr>
            <a:endParaRPr lang="tr-TR"/>
          </a:p>
        </p:txBody>
      </p:sp>
      <p:sp>
        <p:nvSpPr>
          <p:cNvPr id="7" name="Rectangle 10"/>
          <p:cNvSpPr>
            <a:spLocks noGrp="1" noChangeArrowheads="1"/>
          </p:cNvSpPr>
          <p:nvPr>
            <p:ph type="sldNum" sz="quarter" idx="12"/>
          </p:nvPr>
        </p:nvSpPr>
        <p:spPr>
          <a:ln/>
        </p:spPr>
        <p:txBody>
          <a:bodyPr/>
          <a:lstStyle>
            <a:lvl1pPr>
              <a:defRPr/>
            </a:lvl1pPr>
          </a:lstStyle>
          <a:p>
            <a:pPr>
              <a:defRPr/>
            </a:pPr>
            <a:fld id="{F3592A53-3E52-4865-9717-AA8D6D3EB6F1}" type="slidenum">
              <a:rPr lang="tr-TR" altLang="en-US"/>
              <a:pPr>
                <a:defRPr/>
              </a:pPr>
              <a:t>‹#›</a:t>
            </a:fld>
            <a:endParaRPr lang="tr-TR" altLang="en-US"/>
          </a:p>
        </p:txBody>
      </p:sp>
    </p:spTree>
    <p:extLst>
      <p:ext uri="{BB962C8B-B14F-4D97-AF65-F5344CB8AC3E}">
        <p14:creationId xmlns:p14="http://schemas.microsoft.com/office/powerpoint/2010/main" val="3107970664"/>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1613" y="762000"/>
            <a:ext cx="5484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en-US" smtClean="0"/>
              <a:t>Ana başlık stilini düzenlemek için tıklatın</a:t>
            </a:r>
          </a:p>
        </p:txBody>
      </p:sp>
      <p:sp>
        <p:nvSpPr>
          <p:cNvPr id="1027" name="Rectangle 3"/>
          <p:cNvSpPr>
            <a:spLocks noGrp="1" noChangeArrowheads="1"/>
          </p:cNvSpPr>
          <p:nvPr>
            <p:ph type="body" idx="1"/>
          </p:nvPr>
        </p:nvSpPr>
        <p:spPr bwMode="auto">
          <a:xfrm>
            <a:off x="2741613" y="1828800"/>
            <a:ext cx="548481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en-US" smtClean="0"/>
              <a:t>Ana metin stillerini düzenlemek için tıklatın</a:t>
            </a:r>
          </a:p>
          <a:p>
            <a:pPr lvl="1"/>
            <a:r>
              <a:rPr lang="tr-TR" altLang="en-US" smtClean="0"/>
              <a:t>İkinci düzey</a:t>
            </a:r>
          </a:p>
          <a:p>
            <a:pPr lvl="2"/>
            <a:r>
              <a:rPr lang="tr-TR" altLang="en-US" smtClean="0"/>
              <a:t>Üçüncü düzey</a:t>
            </a:r>
          </a:p>
          <a:p>
            <a:pPr lvl="3"/>
            <a:r>
              <a:rPr lang="tr-TR" altLang="en-US" smtClean="0"/>
              <a:t>Dördüncü düzey</a:t>
            </a:r>
          </a:p>
          <a:p>
            <a:pPr lvl="4"/>
            <a:r>
              <a:rPr lang="tr-TR" altLang="en-US" smtClean="0"/>
              <a:t>Beşinci düzey</a:t>
            </a:r>
          </a:p>
        </p:txBody>
      </p:sp>
      <p:sp>
        <p:nvSpPr>
          <p:cNvPr id="1032" name="Rectangle 8"/>
          <p:cNvSpPr>
            <a:spLocks noGrp="1" noChangeArrowheads="1"/>
          </p:cNvSpPr>
          <p:nvPr>
            <p:ph type="dt" sz="half" idx="2"/>
          </p:nvPr>
        </p:nvSpPr>
        <p:spPr bwMode="auto">
          <a:xfrm>
            <a:off x="914400" y="588645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79551B"/>
                </a:solidFill>
                <a:latin typeface="+mn-lt"/>
              </a:defRPr>
            </a:lvl1pPr>
          </a:lstStyle>
          <a:p>
            <a:pPr>
              <a:defRPr/>
            </a:pPr>
            <a:endParaRPr lang="tr-TR"/>
          </a:p>
        </p:txBody>
      </p:sp>
      <p:sp>
        <p:nvSpPr>
          <p:cNvPr id="1033" name="Rectangle 9"/>
          <p:cNvSpPr>
            <a:spLocks noGrp="1" noChangeArrowheads="1"/>
          </p:cNvSpPr>
          <p:nvPr>
            <p:ph type="ftr" sz="quarter" idx="3"/>
          </p:nvPr>
        </p:nvSpPr>
        <p:spPr bwMode="auto">
          <a:xfrm>
            <a:off x="3124200" y="588645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79551B"/>
                </a:solidFill>
                <a:latin typeface="+mn-lt"/>
              </a:defRPr>
            </a:lvl1pPr>
          </a:lstStyle>
          <a:p>
            <a:pPr>
              <a:defRPr/>
            </a:pPr>
            <a:endParaRPr lang="tr-TR"/>
          </a:p>
        </p:txBody>
      </p:sp>
      <p:sp>
        <p:nvSpPr>
          <p:cNvPr id="1034" name="Rectangle 10"/>
          <p:cNvSpPr>
            <a:spLocks noGrp="1" noChangeArrowheads="1"/>
          </p:cNvSpPr>
          <p:nvPr>
            <p:ph type="sldNum" sz="quarter" idx="4"/>
          </p:nvPr>
        </p:nvSpPr>
        <p:spPr bwMode="auto">
          <a:xfrm>
            <a:off x="6477000" y="588645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79551B"/>
                </a:solidFill>
                <a:latin typeface="Palatino Linotype" panose="02040502050505030304" pitchFamily="18" charset="0"/>
              </a:defRPr>
            </a:lvl1pPr>
          </a:lstStyle>
          <a:p>
            <a:pPr>
              <a:defRPr/>
            </a:pPr>
            <a:fld id="{842C298A-FB84-47FB-B4DC-36002EBA8464}" type="slidenum">
              <a:rPr lang="tr-TR" altLang="en-US"/>
              <a:pPr>
                <a:defRPr/>
              </a:pPr>
              <a:t>‹#›</a:t>
            </a:fld>
            <a:endParaRPr lang="tr-TR" altLang="en-US"/>
          </a:p>
        </p:txBody>
      </p:sp>
    </p:spTree>
  </p:cSld>
  <p:clrMap bg1="lt1" tx1="dk1" bg2="lt2" tx2="dk2" accent1="accent1" accent2="accent2" accent3="accent3" accent4="accent4" accent5="accent5" accent6="accent6" hlink="hlink" folHlink="folHlink"/>
  <p:sldLayoutIdLst>
    <p:sldLayoutId id="2147484669" r:id="rId1"/>
    <p:sldLayoutId id="2147484649" r:id="rId2"/>
    <p:sldLayoutId id="2147484650" r:id="rId3"/>
    <p:sldLayoutId id="2147484651" r:id="rId4"/>
    <p:sldLayoutId id="2147484652" r:id="rId5"/>
    <p:sldLayoutId id="2147484653" r:id="rId6"/>
    <p:sldLayoutId id="2147484654" r:id="rId7"/>
    <p:sldLayoutId id="2147484655" r:id="rId8"/>
    <p:sldLayoutId id="2147484656" r:id="rId9"/>
    <p:sldLayoutId id="2147484657" r:id="rId10"/>
    <p:sldLayoutId id="2147484658" r:id="rId11"/>
    <p:sldLayoutId id="2147484670" r:id="rId12"/>
  </p:sldLayoutIdLst>
  <p:transition>
    <p:random/>
  </p:transition>
  <p:hf hdr="0" ftr="0" dt="0"/>
  <p:txStyles>
    <p:titleStyle>
      <a:lvl1pPr algn="l" rtl="0" eaLnBrk="0" fontAlgn="base" hangingPunct="0">
        <a:spcBef>
          <a:spcPct val="0"/>
        </a:spcBef>
        <a:spcAft>
          <a:spcPct val="0"/>
        </a:spcAft>
        <a:defRPr sz="3200">
          <a:solidFill>
            <a:srgbClr val="79551B"/>
          </a:solidFill>
          <a:latin typeface="+mj-lt"/>
          <a:ea typeface="+mj-ea"/>
          <a:cs typeface="+mj-cs"/>
        </a:defRPr>
      </a:lvl1pPr>
      <a:lvl2pPr algn="l" rtl="0" eaLnBrk="0" fontAlgn="base" hangingPunct="0">
        <a:spcBef>
          <a:spcPct val="0"/>
        </a:spcBef>
        <a:spcAft>
          <a:spcPct val="0"/>
        </a:spcAft>
        <a:defRPr sz="3200">
          <a:solidFill>
            <a:srgbClr val="79551B"/>
          </a:solidFill>
          <a:latin typeface="Palatino Linotype" pitchFamily="18" charset="0"/>
        </a:defRPr>
      </a:lvl2pPr>
      <a:lvl3pPr algn="l" rtl="0" eaLnBrk="0" fontAlgn="base" hangingPunct="0">
        <a:spcBef>
          <a:spcPct val="0"/>
        </a:spcBef>
        <a:spcAft>
          <a:spcPct val="0"/>
        </a:spcAft>
        <a:defRPr sz="3200">
          <a:solidFill>
            <a:srgbClr val="79551B"/>
          </a:solidFill>
          <a:latin typeface="Palatino Linotype" pitchFamily="18" charset="0"/>
        </a:defRPr>
      </a:lvl3pPr>
      <a:lvl4pPr algn="l" rtl="0" eaLnBrk="0" fontAlgn="base" hangingPunct="0">
        <a:spcBef>
          <a:spcPct val="0"/>
        </a:spcBef>
        <a:spcAft>
          <a:spcPct val="0"/>
        </a:spcAft>
        <a:defRPr sz="3200">
          <a:solidFill>
            <a:srgbClr val="79551B"/>
          </a:solidFill>
          <a:latin typeface="Palatino Linotype" pitchFamily="18" charset="0"/>
        </a:defRPr>
      </a:lvl4pPr>
      <a:lvl5pPr algn="l" rtl="0" eaLnBrk="0" fontAlgn="base" hangingPunct="0">
        <a:spcBef>
          <a:spcPct val="0"/>
        </a:spcBef>
        <a:spcAft>
          <a:spcPct val="0"/>
        </a:spcAft>
        <a:defRPr sz="3200">
          <a:solidFill>
            <a:srgbClr val="79551B"/>
          </a:solidFill>
          <a:latin typeface="Palatino Linotype" pitchFamily="18" charset="0"/>
        </a:defRPr>
      </a:lvl5pPr>
      <a:lvl6pPr marL="457200" algn="l" rtl="0" fontAlgn="base">
        <a:spcBef>
          <a:spcPct val="0"/>
        </a:spcBef>
        <a:spcAft>
          <a:spcPct val="0"/>
        </a:spcAft>
        <a:defRPr sz="3200">
          <a:solidFill>
            <a:srgbClr val="79551B"/>
          </a:solidFill>
          <a:latin typeface="Palatino Linotype" pitchFamily="18" charset="0"/>
        </a:defRPr>
      </a:lvl6pPr>
      <a:lvl7pPr marL="914400" algn="l" rtl="0" fontAlgn="base">
        <a:spcBef>
          <a:spcPct val="0"/>
        </a:spcBef>
        <a:spcAft>
          <a:spcPct val="0"/>
        </a:spcAft>
        <a:defRPr sz="3200">
          <a:solidFill>
            <a:srgbClr val="79551B"/>
          </a:solidFill>
          <a:latin typeface="Palatino Linotype" pitchFamily="18" charset="0"/>
        </a:defRPr>
      </a:lvl7pPr>
      <a:lvl8pPr marL="1371600" algn="l" rtl="0" fontAlgn="base">
        <a:spcBef>
          <a:spcPct val="0"/>
        </a:spcBef>
        <a:spcAft>
          <a:spcPct val="0"/>
        </a:spcAft>
        <a:defRPr sz="3200">
          <a:solidFill>
            <a:srgbClr val="79551B"/>
          </a:solidFill>
          <a:latin typeface="Palatino Linotype" pitchFamily="18" charset="0"/>
        </a:defRPr>
      </a:lvl8pPr>
      <a:lvl9pPr marL="1828800" algn="l" rtl="0" fontAlgn="base">
        <a:spcBef>
          <a:spcPct val="0"/>
        </a:spcBef>
        <a:spcAft>
          <a:spcPct val="0"/>
        </a:spcAft>
        <a:defRPr sz="3200">
          <a:solidFill>
            <a:srgbClr val="79551B"/>
          </a:solidFill>
          <a:latin typeface="Palatino Linotype" pitchFamily="18" charset="0"/>
        </a:defRPr>
      </a:lvl9pPr>
    </p:titleStyle>
    <p:bodyStyle>
      <a:lvl1pPr marL="342900" indent="-342900" algn="l" rtl="0" eaLnBrk="0" fontAlgn="base" hangingPunct="0">
        <a:spcBef>
          <a:spcPct val="20000"/>
        </a:spcBef>
        <a:spcAft>
          <a:spcPct val="0"/>
        </a:spcAft>
        <a:buChar char="•"/>
        <a:defRPr sz="2800">
          <a:solidFill>
            <a:srgbClr val="79551B"/>
          </a:solidFill>
          <a:latin typeface="+mn-lt"/>
          <a:ea typeface="+mn-ea"/>
          <a:cs typeface="+mn-cs"/>
        </a:defRPr>
      </a:lvl1pPr>
      <a:lvl2pPr marL="742950" indent="-285750" algn="l" rtl="0" eaLnBrk="0" fontAlgn="base" hangingPunct="0">
        <a:spcBef>
          <a:spcPct val="20000"/>
        </a:spcBef>
        <a:spcAft>
          <a:spcPct val="0"/>
        </a:spcAft>
        <a:buChar char="–"/>
        <a:defRPr sz="2400">
          <a:solidFill>
            <a:srgbClr val="79551B"/>
          </a:solidFill>
          <a:latin typeface="+mn-lt"/>
        </a:defRPr>
      </a:lvl2pPr>
      <a:lvl3pPr marL="1143000" indent="-228600" algn="l" rtl="0" eaLnBrk="0" fontAlgn="base" hangingPunct="0">
        <a:spcBef>
          <a:spcPct val="20000"/>
        </a:spcBef>
        <a:spcAft>
          <a:spcPct val="0"/>
        </a:spcAft>
        <a:buChar char="•"/>
        <a:defRPr sz="2000">
          <a:solidFill>
            <a:srgbClr val="79551B"/>
          </a:solidFill>
          <a:latin typeface="+mn-lt"/>
        </a:defRPr>
      </a:lvl3pPr>
      <a:lvl4pPr marL="1600200" indent="-228600" algn="l" rtl="0" eaLnBrk="0" fontAlgn="base" hangingPunct="0">
        <a:spcBef>
          <a:spcPct val="20000"/>
        </a:spcBef>
        <a:spcAft>
          <a:spcPct val="0"/>
        </a:spcAft>
        <a:buChar char="–"/>
        <a:defRPr>
          <a:solidFill>
            <a:srgbClr val="79551B"/>
          </a:solidFill>
          <a:latin typeface="+mn-lt"/>
        </a:defRPr>
      </a:lvl4pPr>
      <a:lvl5pPr marL="2057400" indent="-228600" algn="l" rtl="0" eaLnBrk="0" fontAlgn="base" hangingPunct="0">
        <a:spcBef>
          <a:spcPct val="20000"/>
        </a:spcBef>
        <a:spcAft>
          <a:spcPct val="0"/>
        </a:spcAft>
        <a:buChar char="»"/>
        <a:defRPr sz="1600">
          <a:solidFill>
            <a:srgbClr val="79551B"/>
          </a:solidFill>
          <a:latin typeface="+mn-lt"/>
        </a:defRPr>
      </a:lvl5pPr>
      <a:lvl6pPr marL="2514600" indent="-228600" algn="l" rtl="0" fontAlgn="base">
        <a:spcBef>
          <a:spcPct val="20000"/>
        </a:spcBef>
        <a:spcAft>
          <a:spcPct val="0"/>
        </a:spcAft>
        <a:buChar char="»"/>
        <a:defRPr sz="1600">
          <a:solidFill>
            <a:srgbClr val="79551B"/>
          </a:solidFill>
          <a:latin typeface="+mn-lt"/>
        </a:defRPr>
      </a:lvl6pPr>
      <a:lvl7pPr marL="2971800" indent="-228600" algn="l" rtl="0" fontAlgn="base">
        <a:spcBef>
          <a:spcPct val="20000"/>
        </a:spcBef>
        <a:spcAft>
          <a:spcPct val="0"/>
        </a:spcAft>
        <a:buChar char="»"/>
        <a:defRPr sz="1600">
          <a:solidFill>
            <a:srgbClr val="79551B"/>
          </a:solidFill>
          <a:latin typeface="+mn-lt"/>
        </a:defRPr>
      </a:lvl7pPr>
      <a:lvl8pPr marL="3429000" indent="-228600" algn="l" rtl="0" fontAlgn="base">
        <a:spcBef>
          <a:spcPct val="20000"/>
        </a:spcBef>
        <a:spcAft>
          <a:spcPct val="0"/>
        </a:spcAft>
        <a:buChar char="»"/>
        <a:defRPr sz="1600">
          <a:solidFill>
            <a:srgbClr val="79551B"/>
          </a:solidFill>
          <a:latin typeface="+mn-lt"/>
        </a:defRPr>
      </a:lvl8pPr>
      <a:lvl9pPr marL="3886200" indent="-228600" algn="l" rtl="0" fontAlgn="base">
        <a:spcBef>
          <a:spcPct val="20000"/>
        </a:spcBef>
        <a:spcAft>
          <a:spcPct val="0"/>
        </a:spcAft>
        <a:buChar char="»"/>
        <a:defRPr sz="1600">
          <a:solidFill>
            <a:srgbClr val="79551B"/>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en-US" smtClean="0"/>
              <a:t>Ana başlık stilini düzenlemek için tıklatın</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en-US" smtClean="0"/>
              <a:t>Ana metin stillerini düzenlemek için tıklatın</a:t>
            </a:r>
          </a:p>
          <a:p>
            <a:pPr lvl="1"/>
            <a:r>
              <a:rPr lang="tr-TR" altLang="en-US" smtClean="0"/>
              <a:t>İkinci düzey</a:t>
            </a:r>
          </a:p>
          <a:p>
            <a:pPr lvl="2"/>
            <a:r>
              <a:rPr lang="tr-TR" altLang="en-US" smtClean="0"/>
              <a:t>Üçüncü düzey</a:t>
            </a:r>
          </a:p>
          <a:p>
            <a:pPr lvl="3"/>
            <a:r>
              <a:rPr lang="tr-TR" altLang="en-US" smtClean="0"/>
              <a:t>Dördüncü düzey</a:t>
            </a:r>
          </a:p>
          <a:p>
            <a:pPr lvl="4"/>
            <a:r>
              <a:rPr lang="tr-TR" altLang="en-US" smtClean="0"/>
              <a:t>Beşinci düzey</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tr-TR"/>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tr-TR"/>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rebuchet MS" panose="020B0603020202020204" pitchFamily="34" charset="0"/>
              </a:defRPr>
            </a:lvl1pPr>
          </a:lstStyle>
          <a:p>
            <a:pPr>
              <a:defRPr/>
            </a:pPr>
            <a:fld id="{14435665-C851-44FE-9205-E9407939FCAD}" type="slidenum">
              <a:rPr lang="tr-TR" altLang="en-US"/>
              <a:pPr>
                <a:defRPr/>
              </a:pPr>
              <a:t>‹#›</a:t>
            </a:fld>
            <a:endParaRPr lang="tr-TR" altLang="en-US"/>
          </a:p>
        </p:txBody>
      </p:sp>
    </p:spTree>
  </p:cSld>
  <p:clrMap bg1="lt1" tx1="dk1" bg2="lt2" tx2="dk2" accent1="accent1" accent2="accent2" accent3="accent3" accent4="accent4" accent5="accent5" accent6="accent6" hlink="hlink" folHlink="folHlink"/>
  <p:sldLayoutIdLst>
    <p:sldLayoutId id="2147484671" r:id="rId1"/>
    <p:sldLayoutId id="2147484659" r:id="rId2"/>
    <p:sldLayoutId id="2147484660" r:id="rId3"/>
    <p:sldLayoutId id="2147484661" r:id="rId4"/>
    <p:sldLayoutId id="2147484662" r:id="rId5"/>
    <p:sldLayoutId id="2147484663" r:id="rId6"/>
    <p:sldLayoutId id="2147484664" r:id="rId7"/>
    <p:sldLayoutId id="2147484665" r:id="rId8"/>
    <p:sldLayoutId id="2147484666" r:id="rId9"/>
    <p:sldLayoutId id="2147484667" r:id="rId10"/>
    <p:sldLayoutId id="2147484668" r:id="rId11"/>
    <p:sldLayoutId id="2147484672" r:id="rId12"/>
    <p:sldLayoutId id="2147484673" r:id="rId13"/>
  </p:sldLayoutIdLst>
  <p:transition>
    <p:random/>
  </p:transition>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rebuchet MS" pitchFamily="34" charset="0"/>
        </a:defRPr>
      </a:lvl2pPr>
      <a:lvl3pPr algn="ctr" rtl="0" eaLnBrk="0" fontAlgn="base" hangingPunct="0">
        <a:spcBef>
          <a:spcPct val="0"/>
        </a:spcBef>
        <a:spcAft>
          <a:spcPct val="0"/>
        </a:spcAft>
        <a:defRPr sz="3600">
          <a:solidFill>
            <a:schemeClr val="tx2"/>
          </a:solidFill>
          <a:latin typeface="Trebuchet MS" pitchFamily="34" charset="0"/>
        </a:defRPr>
      </a:lvl3pPr>
      <a:lvl4pPr algn="ctr" rtl="0" eaLnBrk="0" fontAlgn="base" hangingPunct="0">
        <a:spcBef>
          <a:spcPct val="0"/>
        </a:spcBef>
        <a:spcAft>
          <a:spcPct val="0"/>
        </a:spcAft>
        <a:defRPr sz="3600">
          <a:solidFill>
            <a:schemeClr val="tx2"/>
          </a:solidFill>
          <a:latin typeface="Trebuchet MS" pitchFamily="34" charset="0"/>
        </a:defRPr>
      </a:lvl4pPr>
      <a:lvl5pPr algn="ctr" rtl="0" eaLnBrk="0" fontAlgn="base" hangingPunct="0">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4">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tr-TR"/>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tr-TR" dirty="0"/>
          </a:p>
        </p:txBody>
      </p:sp>
    </p:spTree>
    <p:extLst>
      <p:ext uri="{BB962C8B-B14F-4D97-AF65-F5344CB8AC3E}">
        <p14:creationId xmlns:p14="http://schemas.microsoft.com/office/powerpoint/2010/main" val="2277986692"/>
      </p:ext>
    </p:extLst>
  </p:cSld>
  <p:clrMap bg1="lt1" tx1="dk1" bg2="lt2" tx2="dk2" accent1="accent1" accent2="accent2" accent3="accent3" accent4="accent4" accent5="accent5" accent6="accent6" hlink="hlink" folHlink="folHlink"/>
  <p:sldLayoutIdLst>
    <p:sldLayoutId id="2147484714" r:id="rId1"/>
    <p:sldLayoutId id="2147484715" r:id="rId2"/>
    <p:sldLayoutId id="2147484716" r:id="rId3"/>
    <p:sldLayoutId id="2147484717" r:id="rId4"/>
    <p:sldLayoutId id="2147484718" r:id="rId5"/>
    <p:sldLayoutId id="2147484719" r:id="rId6"/>
    <p:sldLayoutId id="2147484720" r:id="rId7"/>
    <p:sldLayoutId id="2147484721" r:id="rId8"/>
    <p:sldLayoutId id="2147484722" r:id="rId9"/>
    <p:sldLayoutId id="2147484723" r:id="rId10"/>
    <p:sldLayoutId id="2147484724" r:id="rId11"/>
    <p:sldLayoutId id="2147484725" r:id="rId12"/>
  </p:sldLayoutIdLst>
  <p:transition>
    <p:random/>
  </p:transition>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200" b="1" i="0" kern="1200" cap="all">
          <a:solidFill>
            <a:srgbClr val="002060"/>
          </a:solidFill>
          <a:effectLst/>
          <a:latin typeface="Palatino Linotype" panose="02040502050505030304" pitchFamily="18" charset="0"/>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rgbClr val="002060"/>
          </a:solidFill>
          <a:effectLst/>
          <a:latin typeface="Palatino Linotype" panose="02040502050505030304" pitchFamily="18" charset="0"/>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rgbClr val="002060"/>
          </a:solidFill>
          <a:effectLst/>
          <a:latin typeface="Palatino Linotype" panose="02040502050505030304" pitchFamily="18" charset="0"/>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rgbClr val="002060"/>
          </a:solidFill>
          <a:effectLst/>
          <a:latin typeface="Palatino Linotype" panose="02040502050505030304" pitchFamily="18" charset="0"/>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rgbClr val="002060"/>
          </a:solidFill>
          <a:effectLst/>
          <a:latin typeface="Palatino Linotype" panose="02040502050505030304" pitchFamily="18" charset="0"/>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rgbClr val="002060"/>
          </a:solidFill>
          <a:effectLst/>
          <a:latin typeface="Palatino Linotype" panose="02040502050505030304" pitchFamily="18" charset="0"/>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2.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6028" t="13310" r="5774" b="20137"/>
          <a:stretch/>
        </p:blipFill>
        <p:spPr>
          <a:xfrm>
            <a:off x="395536" y="1052736"/>
            <a:ext cx="8064896" cy="3960440"/>
          </a:xfrm>
          <a:prstGeom prst="rect">
            <a:avLst/>
          </a:prstGeom>
        </p:spPr>
      </p:pic>
      <p:sp>
        <p:nvSpPr>
          <p:cNvPr id="10242" name="Rectangle 3"/>
          <p:cNvSpPr>
            <a:spLocks noGrp="1" noChangeArrowheads="1"/>
          </p:cNvSpPr>
          <p:nvPr>
            <p:ph type="subTitle" idx="1"/>
          </p:nvPr>
        </p:nvSpPr>
        <p:spPr>
          <a:xfrm>
            <a:off x="2700338" y="2708275"/>
            <a:ext cx="5486400" cy="457200"/>
          </a:xfrm>
        </p:spPr>
        <p:txBody>
          <a:bodyPr>
            <a:normAutofit lnSpcReduction="10000"/>
          </a:bodyPr>
          <a:lstStyle/>
          <a:p>
            <a:pPr eaLnBrk="1" hangingPunct="1"/>
            <a:endParaRPr lang="tr-TR" altLang="en-US" smtClean="0"/>
          </a:p>
          <a:p>
            <a:pPr eaLnBrk="1" hangingPunct="1"/>
            <a:endParaRPr lang="tr-TR" altLang="en-US" smtClean="0"/>
          </a:p>
        </p:txBody>
      </p:sp>
      <p:sp>
        <p:nvSpPr>
          <p:cNvPr id="2055" name="Text Box 7"/>
          <p:cNvSpPr txBox="1">
            <a:spLocks noChangeArrowheads="1"/>
          </p:cNvSpPr>
          <p:nvPr/>
        </p:nvSpPr>
        <p:spPr bwMode="auto">
          <a:xfrm>
            <a:off x="2834482" y="3556794"/>
            <a:ext cx="374333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algn="ctr" eaLnBrk="1" hangingPunct="1">
              <a:spcBef>
                <a:spcPct val="0"/>
              </a:spcBef>
              <a:buFontTx/>
              <a:buNone/>
            </a:pPr>
            <a:r>
              <a:rPr lang="tr-TR" altLang="en-US" sz="2000" b="1" dirty="0">
                <a:solidFill>
                  <a:schemeClr val="accent2">
                    <a:lumMod val="40000"/>
                    <a:lumOff val="60000"/>
                  </a:schemeClr>
                </a:solidFill>
                <a:latin typeface="Comic Sans MS" panose="030F0702030302020204" pitchFamily="66" charset="0"/>
              </a:rPr>
              <a:t>Prof. Dr. </a:t>
            </a:r>
            <a:r>
              <a:rPr lang="tr-TR" altLang="en-US" sz="2000" b="1" dirty="0" smtClean="0">
                <a:solidFill>
                  <a:schemeClr val="accent2">
                    <a:lumMod val="40000"/>
                    <a:lumOff val="60000"/>
                  </a:schemeClr>
                </a:solidFill>
                <a:latin typeface="Comic Sans MS" panose="030F0702030302020204" pitchFamily="66" charset="0"/>
              </a:rPr>
              <a:t> </a:t>
            </a:r>
            <a:r>
              <a:rPr lang="tr-TR" altLang="en-US" sz="2000" b="1" dirty="0">
                <a:solidFill>
                  <a:schemeClr val="accent2">
                    <a:lumMod val="40000"/>
                    <a:lumOff val="60000"/>
                  </a:schemeClr>
                </a:solidFill>
                <a:latin typeface="Comic Sans MS" panose="030F0702030302020204" pitchFamily="66" charset="0"/>
              </a:rPr>
              <a:t>Gönül AKÇAMETE</a:t>
            </a:r>
          </a:p>
          <a:p>
            <a:pPr algn="ctr" eaLnBrk="1" hangingPunct="1">
              <a:spcBef>
                <a:spcPct val="0"/>
              </a:spcBef>
              <a:buFontTx/>
              <a:buNone/>
            </a:pPr>
            <a:r>
              <a:rPr lang="tr-TR" altLang="en-US" sz="2000" b="1" dirty="0">
                <a:solidFill>
                  <a:schemeClr val="accent2">
                    <a:lumMod val="40000"/>
                    <a:lumOff val="60000"/>
                  </a:schemeClr>
                </a:solidFill>
                <a:latin typeface="Comic Sans MS" panose="030F0702030302020204" pitchFamily="66" charset="0"/>
              </a:rPr>
              <a:t>Yakındoğu Üniversitesi</a:t>
            </a:r>
          </a:p>
          <a:p>
            <a:pPr algn="ctr" eaLnBrk="1" hangingPunct="1">
              <a:spcBef>
                <a:spcPct val="0"/>
              </a:spcBef>
              <a:buFontTx/>
              <a:buNone/>
            </a:pPr>
            <a:endParaRPr lang="en-US" altLang="en-US" sz="2000" b="1" dirty="0" smtClean="0">
              <a:solidFill>
                <a:srgbClr val="002060"/>
              </a:solidFill>
              <a:latin typeface="Comic Sans MS" panose="030F0702030302020204" pitchFamily="66" charset="0"/>
            </a:endParaRPr>
          </a:p>
          <a:p>
            <a:pPr algn="ctr" eaLnBrk="1" hangingPunct="1">
              <a:spcBef>
                <a:spcPct val="0"/>
              </a:spcBef>
              <a:buFontTx/>
              <a:buNone/>
            </a:pPr>
            <a:endParaRPr lang="en-US" altLang="en-US" sz="2000" b="1" dirty="0">
              <a:solidFill>
                <a:srgbClr val="002060"/>
              </a:solidFill>
              <a:latin typeface="Comic Sans MS" panose="030F0702030302020204" pitchFamily="66" charset="0"/>
            </a:endParaRPr>
          </a:p>
          <a:p>
            <a:pPr algn="ctr" eaLnBrk="1" hangingPunct="1">
              <a:spcBef>
                <a:spcPct val="0"/>
              </a:spcBef>
              <a:buFontTx/>
              <a:buNone/>
            </a:pPr>
            <a:endParaRPr lang="en-US" altLang="en-US" sz="2000" b="1" dirty="0" smtClean="0">
              <a:solidFill>
                <a:srgbClr val="002060"/>
              </a:solidFill>
              <a:latin typeface="Comic Sans MS" panose="030F0702030302020204" pitchFamily="66" charset="0"/>
            </a:endParaRPr>
          </a:p>
          <a:p>
            <a:pPr algn="ctr" eaLnBrk="1" hangingPunct="1">
              <a:spcBef>
                <a:spcPct val="0"/>
              </a:spcBef>
              <a:buFontTx/>
              <a:buNone/>
            </a:pPr>
            <a:endParaRPr lang="tr-TR" altLang="en-US" sz="2000" b="1" dirty="0">
              <a:solidFill>
                <a:srgbClr val="002060"/>
              </a:solidFill>
              <a:latin typeface="Comic Sans MS" panose="030F0702030302020204" pitchFamily="66" charset="0"/>
            </a:endParaRPr>
          </a:p>
          <a:p>
            <a:pPr algn="ctr" eaLnBrk="1" hangingPunct="1">
              <a:spcBef>
                <a:spcPct val="0"/>
              </a:spcBef>
              <a:buFontTx/>
              <a:buNone/>
            </a:pPr>
            <a:endParaRPr lang="tr-TR" altLang="en-US" sz="2000" b="1" dirty="0">
              <a:solidFill>
                <a:srgbClr val="002060"/>
              </a:solidFill>
              <a:latin typeface="Comic Sans MS" panose="030F0702030302020204" pitchFamily="66" charset="0"/>
            </a:endParaRPr>
          </a:p>
          <a:p>
            <a:pPr algn="ctr" eaLnBrk="1" hangingPunct="1">
              <a:spcBef>
                <a:spcPct val="0"/>
              </a:spcBef>
              <a:buFontTx/>
              <a:buNone/>
            </a:pPr>
            <a:r>
              <a:rPr lang="tr-TR" altLang="en-US" sz="2000" b="1" dirty="0" smtClean="0">
                <a:solidFill>
                  <a:srgbClr val="002060"/>
                </a:solidFill>
                <a:latin typeface="Comic Sans MS" panose="030F0702030302020204" pitchFamily="66" charset="0"/>
              </a:rPr>
              <a:t>Eylül 2022</a:t>
            </a:r>
            <a:endParaRPr lang="tr-TR" altLang="en-US" sz="2000" b="1" dirty="0">
              <a:solidFill>
                <a:srgbClr val="CC0000"/>
              </a:solidFill>
              <a:latin typeface="Comic Sans MS" panose="030F0702030302020204" pitchFamily="66" charset="0"/>
            </a:endParaRPr>
          </a:p>
        </p:txBody>
      </p:sp>
      <p:sp>
        <p:nvSpPr>
          <p:cNvPr id="10245" name="8 Metin kutusu"/>
          <p:cNvSpPr txBox="1">
            <a:spLocks noChangeArrowheads="1"/>
          </p:cNvSpPr>
          <p:nvPr/>
        </p:nvSpPr>
        <p:spPr bwMode="auto">
          <a:xfrm>
            <a:off x="1258888" y="1628775"/>
            <a:ext cx="69135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algn="ctr" eaLnBrk="1" hangingPunct="1">
              <a:spcBef>
                <a:spcPct val="0"/>
              </a:spcBef>
              <a:buFontTx/>
              <a:buNone/>
            </a:pPr>
            <a:r>
              <a:rPr lang="tr-TR" altLang="en-US" sz="2400" b="1" dirty="0">
                <a:solidFill>
                  <a:schemeClr val="accent4">
                    <a:lumMod val="40000"/>
                    <a:lumOff val="60000"/>
                  </a:schemeClr>
                </a:solidFill>
                <a:latin typeface="Comic Sans MS" panose="030F0702030302020204" pitchFamily="66" charset="0"/>
              </a:rPr>
              <a:t>PROGRAM YETERLİLİKLERİ </a:t>
            </a:r>
          </a:p>
          <a:p>
            <a:pPr algn="ctr" eaLnBrk="1" hangingPunct="1">
              <a:spcBef>
                <a:spcPct val="0"/>
              </a:spcBef>
              <a:buFontTx/>
              <a:buNone/>
            </a:pPr>
            <a:r>
              <a:rPr lang="tr-TR" altLang="en-US" sz="2400" b="1" dirty="0">
                <a:solidFill>
                  <a:schemeClr val="accent4">
                    <a:lumMod val="40000"/>
                    <a:lumOff val="60000"/>
                  </a:schemeClr>
                </a:solidFill>
                <a:latin typeface="Comic Sans MS" panose="030F0702030302020204" pitchFamily="66" charset="0"/>
              </a:rPr>
              <a:t>VE</a:t>
            </a:r>
          </a:p>
          <a:p>
            <a:pPr algn="ctr" eaLnBrk="1" hangingPunct="1">
              <a:spcBef>
                <a:spcPct val="0"/>
              </a:spcBef>
              <a:buFontTx/>
              <a:buNone/>
            </a:pPr>
            <a:r>
              <a:rPr lang="tr-TR" altLang="en-US" sz="2400" b="1" dirty="0">
                <a:solidFill>
                  <a:schemeClr val="accent4">
                    <a:lumMod val="40000"/>
                    <a:lumOff val="60000"/>
                  </a:schemeClr>
                </a:solidFill>
                <a:latin typeface="Comic Sans MS" panose="030F0702030302020204" pitchFamily="66" charset="0"/>
              </a:rPr>
              <a:t> ÖĞRENME KAZANIMLARINI YAZMA</a:t>
            </a:r>
          </a:p>
        </p:txBody>
      </p:sp>
      <p:sp>
        <p:nvSpPr>
          <p:cNvPr id="2" name="Metin kutusu 1"/>
          <p:cNvSpPr txBox="1"/>
          <p:nvPr/>
        </p:nvSpPr>
        <p:spPr>
          <a:xfrm>
            <a:off x="755576" y="476672"/>
            <a:ext cx="4464496" cy="400110"/>
          </a:xfrm>
          <a:prstGeom prst="rect">
            <a:avLst/>
          </a:prstGeom>
          <a:noFill/>
        </p:spPr>
        <p:txBody>
          <a:bodyPr wrap="square" rtlCol="0">
            <a:spAutoFit/>
          </a:bodyPr>
          <a:lstStyle/>
          <a:p>
            <a:r>
              <a:rPr lang="tr-TR" sz="2000" dirty="0" smtClean="0"/>
              <a:t>KALİTEYE GİDEN YOL:</a:t>
            </a:r>
            <a:endParaRPr lang="tr-TR" sz="20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Bilgi Düzeyi</a:t>
            </a:r>
            <a:endParaRPr lang="tr-TR" b="1" dirty="0"/>
          </a:p>
        </p:txBody>
      </p:sp>
      <p:sp>
        <p:nvSpPr>
          <p:cNvPr id="3" name="2 İçerik Yer Tutucusu"/>
          <p:cNvSpPr>
            <a:spLocks noGrp="1"/>
          </p:cNvSpPr>
          <p:nvPr>
            <p:ph idx="1"/>
          </p:nvPr>
        </p:nvSpPr>
        <p:spPr>
          <a:xfrm>
            <a:off x="1443491" y="2015733"/>
            <a:ext cx="6728909" cy="3450613"/>
          </a:xfrm>
        </p:spPr>
        <p:txBody>
          <a:bodyPr/>
          <a:lstStyle/>
          <a:p>
            <a:r>
              <a:rPr lang="tr-TR" altLang="en-US" b="1" i="1" dirty="0" smtClean="0"/>
              <a:t>“Bilgi”</a:t>
            </a:r>
            <a:r>
              <a:rPr lang="tr-TR" altLang="en-US" dirty="0" smtClean="0"/>
              <a:t>, ders içeriğinin hatırlanmasını, tanınması ya da anlaşılmasını, </a:t>
            </a:r>
            <a:r>
              <a:rPr lang="tr-TR" altLang="en-US" b="1" i="1" dirty="0" smtClean="0"/>
              <a:t>“beceri”</a:t>
            </a:r>
            <a:r>
              <a:rPr lang="tr-TR" altLang="en-US" dirty="0" smtClean="0"/>
              <a:t>, hatırlanan ve anlaşılan bilgilerin uygulamaya yönelik kullanılmasını ifade eder.</a:t>
            </a:r>
          </a:p>
          <a:p>
            <a:r>
              <a:rPr lang="tr-TR" altLang="en-US" dirty="0" smtClean="0"/>
              <a:t>Bilgiler ve beceriler bir ders, bir ünite ya da bir dönem gibi kısa zaman diliminde gelişirler ve bireylere göre değişmeyen yanıtlara sahiptirler.</a:t>
            </a:r>
          </a:p>
          <a:p>
            <a:endParaRPr lang="tr-TR" altLang="en-US" dirty="0" smtClean="0"/>
          </a:p>
        </p:txBody>
      </p:sp>
      <p:pic>
        <p:nvPicPr>
          <p:cNvPr id="2150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03887" y="4713288"/>
            <a:ext cx="3440113"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Beceri Düzeyi</a:t>
            </a:r>
            <a:endParaRPr lang="tr-TR" dirty="0"/>
          </a:p>
        </p:txBody>
      </p:sp>
      <p:sp>
        <p:nvSpPr>
          <p:cNvPr id="22531" name="2 İçerik Yer Tutucusu"/>
          <p:cNvSpPr>
            <a:spLocks noGrp="1"/>
          </p:cNvSpPr>
          <p:nvPr>
            <p:ph idx="1"/>
          </p:nvPr>
        </p:nvSpPr>
        <p:spPr>
          <a:xfrm>
            <a:off x="1443491" y="2015733"/>
            <a:ext cx="6571343" cy="4077563"/>
          </a:xfrm>
        </p:spPr>
        <p:txBody>
          <a:bodyPr>
            <a:noAutofit/>
          </a:bodyPr>
          <a:lstStyle/>
          <a:p>
            <a:r>
              <a:rPr lang="tr-TR" altLang="en-US" sz="1600" dirty="0" smtClean="0"/>
              <a:t>Becerilerin gelişmesi daha çok bilgi düzeyindeki öğrenmelere bağlıdır. Bir beceri, birden çok bilginin birleşiminden oluşan yeni bir yapıdır ve bu bilgilerin kullanılmasını içerir.</a:t>
            </a:r>
          </a:p>
          <a:p>
            <a:r>
              <a:rPr lang="tr-TR" altLang="en-US" sz="1600" dirty="0" smtClean="0"/>
              <a:t>Örneğin;</a:t>
            </a:r>
          </a:p>
          <a:p>
            <a:pPr lvl="1"/>
            <a:r>
              <a:rPr lang="tr-TR" altLang="en-US" sz="1400" b="1" dirty="0" smtClean="0"/>
              <a:t>ilişkilendirme, örnek verme</a:t>
            </a:r>
            <a:r>
              <a:rPr lang="en-US" altLang="en-US" sz="1400" b="1" dirty="0" smtClean="0"/>
              <a:t>,</a:t>
            </a:r>
            <a:endParaRPr lang="tr-TR" altLang="en-US" sz="1400" b="1" dirty="0" smtClean="0"/>
          </a:p>
          <a:p>
            <a:pPr lvl="1"/>
            <a:r>
              <a:rPr lang="tr-TR" altLang="en-US" sz="1400" b="1" dirty="0" smtClean="0"/>
              <a:t>neden-sonuç ilişkisi kurma,</a:t>
            </a:r>
          </a:p>
          <a:p>
            <a:pPr lvl="1"/>
            <a:r>
              <a:rPr lang="tr-TR" altLang="en-US" sz="1400" b="1" dirty="0" smtClean="0"/>
              <a:t>kompozisyon yazma,</a:t>
            </a:r>
          </a:p>
          <a:p>
            <a:pPr lvl="1"/>
            <a:r>
              <a:rPr lang="tr-TR" altLang="en-US" sz="1400" b="1" dirty="0" smtClean="0"/>
              <a:t>genelleme yapma,</a:t>
            </a:r>
          </a:p>
          <a:p>
            <a:pPr lvl="1"/>
            <a:r>
              <a:rPr lang="tr-TR" altLang="en-US" sz="1400" b="1" dirty="0" smtClean="0"/>
              <a:t>benzer ve farklı yönleri bulma</a:t>
            </a:r>
          </a:p>
          <a:p>
            <a:r>
              <a:rPr lang="tr-TR" altLang="en-US" sz="1600" dirty="0" smtClean="0"/>
              <a:t>beceriye örnektir ve bir becerinin başarıyla yapılabilmesi, birden fazla bilginin aynı anda kullanılmasını gerektirir.</a:t>
            </a:r>
          </a:p>
          <a:p>
            <a:endParaRPr lang="tr-TR" altLang="en-US" sz="16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Yetkinlik Düzeyi</a:t>
            </a:r>
            <a:endParaRPr lang="tr-TR" dirty="0"/>
          </a:p>
        </p:txBody>
      </p:sp>
      <p:sp>
        <p:nvSpPr>
          <p:cNvPr id="3" name="2 İçerik Yer Tutucusu"/>
          <p:cNvSpPr>
            <a:spLocks noGrp="1"/>
          </p:cNvSpPr>
          <p:nvPr>
            <p:ph idx="1"/>
          </p:nvPr>
        </p:nvSpPr>
        <p:spPr/>
        <p:txBody>
          <a:bodyPr>
            <a:noAutofit/>
          </a:bodyPr>
          <a:lstStyle/>
          <a:p>
            <a:r>
              <a:rPr lang="tr-TR" sz="1600" b="1" i="1" dirty="0" smtClean="0"/>
              <a:t>“Yetkinlik (competence)”</a:t>
            </a:r>
            <a:r>
              <a:rPr lang="tr-TR" sz="1600" dirty="0" smtClean="0"/>
              <a:t> Türkçe sözlükte </a:t>
            </a:r>
            <a:r>
              <a:rPr lang="tr-TR" sz="1600" b="1" dirty="0" smtClean="0"/>
              <a:t>“olgunluk, kemal, mükemmeliyet”</a:t>
            </a:r>
            <a:r>
              <a:rPr lang="tr-TR" sz="1600" dirty="0" smtClean="0"/>
              <a:t> olarak belirtilmektedir. </a:t>
            </a:r>
          </a:p>
          <a:p>
            <a:pPr>
              <a:spcBef>
                <a:spcPts val="0"/>
              </a:spcBef>
            </a:pPr>
            <a:endParaRPr lang="tr-TR" sz="1600" dirty="0" smtClean="0"/>
          </a:p>
          <a:p>
            <a:r>
              <a:rPr lang="tr-TR" sz="1600" dirty="0" smtClean="0"/>
              <a:t>Bu anlamda yetkinlik;</a:t>
            </a:r>
          </a:p>
          <a:p>
            <a:pPr marL="0" indent="0">
              <a:buNone/>
            </a:pPr>
            <a:r>
              <a:rPr lang="tr-TR" sz="1600" dirty="0" smtClean="0"/>
              <a:t>bilgi ve beceri bakımından olgun olma, eksiksiz olma,</a:t>
            </a:r>
          </a:p>
          <a:p>
            <a:pPr>
              <a:spcBef>
                <a:spcPts val="0"/>
              </a:spcBef>
            </a:pPr>
            <a:endParaRPr lang="tr-TR" sz="1600" dirty="0" smtClean="0"/>
          </a:p>
          <a:p>
            <a:r>
              <a:rPr lang="tr-TR" sz="1600" dirty="0" smtClean="0"/>
              <a:t>Bir başka deyişle;</a:t>
            </a:r>
          </a:p>
          <a:p>
            <a:pPr marL="0" indent="0">
              <a:buNone/>
            </a:pPr>
            <a:r>
              <a:rPr lang="tr-TR" sz="1600" dirty="0" smtClean="0"/>
              <a:t>bilgi ve beceri bakımından gelişmiş olma durumudur.</a:t>
            </a:r>
            <a:endParaRPr lang="en-US" sz="1600" dirty="0" smtClean="0"/>
          </a:p>
          <a:p>
            <a:pPr>
              <a:spcBef>
                <a:spcPts val="0"/>
              </a:spcBef>
            </a:pPr>
            <a:endParaRPr lang="tr-TR" sz="1600" dirty="0" smtClean="0"/>
          </a:p>
          <a:p>
            <a:r>
              <a:rPr lang="tr-TR" b="1" dirty="0" smtClean="0"/>
              <a:t>Yetkinlik nasıl tanımlanabilir?</a:t>
            </a:r>
          </a:p>
          <a:p>
            <a:endParaRPr lang="tr-TR" sz="1600" dirty="0"/>
          </a:p>
        </p:txBody>
      </p:sp>
      <p:pic>
        <p:nvPicPr>
          <p:cNvPr id="2355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34835" y="5164137"/>
            <a:ext cx="2695575"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Yetkinlik Düzeyi</a:t>
            </a:r>
            <a:endParaRPr lang="tr-TR" dirty="0"/>
          </a:p>
        </p:txBody>
      </p:sp>
      <p:sp>
        <p:nvSpPr>
          <p:cNvPr id="3" name="2 İçerik Yer Tutucusu"/>
          <p:cNvSpPr>
            <a:spLocks noGrp="1"/>
          </p:cNvSpPr>
          <p:nvPr>
            <p:ph idx="1"/>
          </p:nvPr>
        </p:nvSpPr>
        <p:spPr>
          <a:xfrm>
            <a:off x="696714" y="1875250"/>
            <a:ext cx="8064895" cy="3933547"/>
          </a:xfrm>
        </p:spPr>
        <p:txBody>
          <a:bodyPr>
            <a:noAutofit/>
          </a:bodyPr>
          <a:lstStyle/>
          <a:p>
            <a:r>
              <a:rPr lang="tr-TR" altLang="en-US" sz="1800" b="1" i="1" dirty="0" smtClean="0"/>
              <a:t>“Yetkinlik” </a:t>
            </a:r>
            <a:r>
              <a:rPr lang="tr-TR" altLang="en-US" sz="1800" dirty="0" smtClean="0"/>
              <a:t>bir anlamda becerilere benzerler ancak çok daha karmaşık bir yapıya sahiptirler.</a:t>
            </a:r>
          </a:p>
          <a:p>
            <a:pPr>
              <a:spcBef>
                <a:spcPts val="0"/>
              </a:spcBef>
            </a:pPr>
            <a:endParaRPr lang="tr-TR" altLang="en-US" sz="1600" dirty="0" smtClean="0"/>
          </a:p>
          <a:p>
            <a:r>
              <a:rPr lang="tr-TR" altLang="en-US" sz="1800" dirty="0" smtClean="0"/>
              <a:t>Yetkinlik öğrenci başarısının gelişmesine yardım eden </a:t>
            </a:r>
            <a:r>
              <a:rPr lang="tr-TR" altLang="en-US" sz="1800" b="1" dirty="0" smtClean="0"/>
              <a:t>üst düzey düşünme becerilerdir</a:t>
            </a:r>
            <a:r>
              <a:rPr lang="tr-TR" altLang="en-US" sz="1800" dirty="0" smtClean="0"/>
              <a:t>.</a:t>
            </a:r>
          </a:p>
          <a:p>
            <a:pPr>
              <a:spcBef>
                <a:spcPts val="0"/>
              </a:spcBef>
            </a:pPr>
            <a:endParaRPr lang="tr-TR" altLang="en-US" sz="1600" dirty="0" smtClean="0"/>
          </a:p>
          <a:p>
            <a:r>
              <a:rPr lang="tr-TR" altLang="en-US" sz="1800" dirty="0" smtClean="0"/>
              <a:t>Yetkinlik aynı zamanda </a:t>
            </a:r>
            <a:r>
              <a:rPr lang="tr-TR" altLang="en-US" sz="1800" b="1" dirty="0" smtClean="0"/>
              <a:t>tavır almayı, bir duruş sergilemeyi ,eleştiri yapabilmeyi </a:t>
            </a:r>
            <a:r>
              <a:rPr lang="tr-TR" altLang="en-US" sz="1800" dirty="0" smtClean="0"/>
              <a:t>içerir.</a:t>
            </a:r>
          </a:p>
          <a:p>
            <a:pPr>
              <a:spcBef>
                <a:spcPts val="0"/>
              </a:spcBef>
            </a:pPr>
            <a:endParaRPr lang="tr-TR" altLang="en-US" sz="1600" dirty="0" smtClean="0"/>
          </a:p>
          <a:p>
            <a:r>
              <a:rPr lang="tr-TR" altLang="en-US" sz="1800" dirty="0" smtClean="0"/>
              <a:t>Yetkinlikler bilgi ve becerinin özümsenmesini, öğrenilen bilgiyle doğrudan bağlantısı olmaksızın</a:t>
            </a:r>
            <a:r>
              <a:rPr lang="tr-TR" altLang="en-US" sz="1800" b="1" dirty="0" smtClean="0"/>
              <a:t>, bireye özgü ve yaratıcı eylemlerin yapılabilmesini </a:t>
            </a:r>
            <a:r>
              <a:rPr lang="tr-TR" altLang="en-US" sz="1800" dirty="0" smtClean="0"/>
              <a:t>içerirler.</a:t>
            </a:r>
          </a:p>
          <a:p>
            <a:endParaRPr lang="tr-TR" altLang="en-US" sz="1800" dirty="0" smtClean="0"/>
          </a:p>
        </p:txBody>
      </p:sp>
      <p:pic>
        <p:nvPicPr>
          <p:cNvPr id="2458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15383" y="0"/>
            <a:ext cx="2828617" cy="185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tr-TR" sz="3600" dirty="0">
                <a:solidFill>
                  <a:srgbClr val="0099FF"/>
                </a:solidFill>
              </a:rPr>
              <a:t>YETERLİKLERİN  BELİRLENME </a:t>
            </a:r>
            <a:r>
              <a:rPr lang="tr-TR" altLang="tr-TR" sz="3600" dirty="0" smtClean="0">
                <a:solidFill>
                  <a:srgbClr val="0099FF"/>
                </a:solidFill>
              </a:rPr>
              <a:t>SÜRECİ</a:t>
            </a:r>
            <a:endParaRPr lang="en-US" dirty="0">
              <a:solidFill>
                <a:srgbClr val="0099FF"/>
              </a:solidFill>
            </a:endParaRPr>
          </a:p>
        </p:txBody>
      </p:sp>
      <p:sp>
        <p:nvSpPr>
          <p:cNvPr id="25603" name="İçerik Yer Tutucusu 2"/>
          <p:cNvSpPr>
            <a:spLocks noGrp="1"/>
          </p:cNvSpPr>
          <p:nvPr>
            <p:ph type="body" idx="1"/>
          </p:nvPr>
        </p:nvSpPr>
        <p:spPr/>
        <p:txBody>
          <a:bodyPr>
            <a:normAutofit/>
          </a:bodyPr>
          <a:lstStyle/>
          <a:p>
            <a:r>
              <a:rPr lang="tr-TR" altLang="tr-TR" sz="2000" dirty="0" smtClean="0"/>
              <a:t>Nasıl bir insan yetiştirmek istiyoruz?</a:t>
            </a:r>
          </a:p>
          <a:p>
            <a:r>
              <a:rPr lang="tr-TR" altLang="tr-TR" sz="2000" dirty="0" smtClean="0"/>
              <a:t>Vizyonumuz, misyonumuz ne?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0F0F2">
            <a:alpha val="92940"/>
          </a:srgbClr>
        </a:solidFill>
        <a:effectLst/>
      </p:bgPr>
    </p:bg>
    <p:spTree>
      <p:nvGrpSpPr>
        <p:cNvPr id="1" name=""/>
        <p:cNvGrpSpPr/>
        <p:nvPr/>
      </p:nvGrpSpPr>
      <p:grpSpPr>
        <a:xfrm>
          <a:off x="0" y="0"/>
          <a:ext cx="0" cy="0"/>
          <a:chOff x="0" y="0"/>
          <a:chExt cx="0" cy="0"/>
        </a:xfrm>
      </p:grpSpPr>
      <p:sp>
        <p:nvSpPr>
          <p:cNvPr id="26628" name="Text Box 6"/>
          <p:cNvSpPr txBox="1">
            <a:spLocks noChangeArrowheads="1"/>
          </p:cNvSpPr>
          <p:nvPr/>
        </p:nvSpPr>
        <p:spPr bwMode="auto">
          <a:xfrm>
            <a:off x="1692275" y="2492375"/>
            <a:ext cx="1238250" cy="1061829"/>
          </a:xfrm>
          <a:prstGeom prst="rect">
            <a:avLst/>
          </a:prstGeom>
          <a:noFill/>
          <a:ln w="63500"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50000"/>
              </a:spcBef>
              <a:buFontTx/>
              <a:buNone/>
            </a:pPr>
            <a:r>
              <a:rPr lang="tr-TR" altLang="en-US" sz="1400" dirty="0">
                <a:solidFill>
                  <a:srgbClr val="A50021"/>
                </a:solidFill>
                <a:latin typeface="+mn-lt"/>
              </a:rPr>
              <a:t>Programın amacı</a:t>
            </a:r>
          </a:p>
          <a:p>
            <a:pPr eaLnBrk="1" hangingPunct="1">
              <a:spcBef>
                <a:spcPct val="50000"/>
              </a:spcBef>
              <a:buFontTx/>
              <a:buNone/>
            </a:pPr>
            <a:r>
              <a:rPr lang="tr-TR" altLang="en-US" sz="1400" dirty="0">
                <a:solidFill>
                  <a:schemeClr val="tx1"/>
                </a:solidFill>
                <a:latin typeface="+mn-lt"/>
              </a:rPr>
              <a:t>Program yeterlilikleri</a:t>
            </a:r>
          </a:p>
        </p:txBody>
      </p:sp>
      <p:sp>
        <p:nvSpPr>
          <p:cNvPr id="26630" name="Text Box 8"/>
          <p:cNvSpPr txBox="1">
            <a:spLocks noChangeArrowheads="1"/>
          </p:cNvSpPr>
          <p:nvPr/>
        </p:nvSpPr>
        <p:spPr bwMode="auto">
          <a:xfrm>
            <a:off x="3563938" y="1557338"/>
            <a:ext cx="2663825" cy="630942"/>
          </a:xfrm>
          <a:prstGeom prst="rect">
            <a:avLst/>
          </a:prstGeom>
          <a:noFill/>
          <a:ln w="63500"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50000"/>
              </a:spcBef>
              <a:buFontTx/>
              <a:buNone/>
            </a:pPr>
            <a:r>
              <a:rPr lang="tr-TR" altLang="en-US" sz="1400" b="1">
                <a:solidFill>
                  <a:srgbClr val="A50021"/>
                </a:solidFill>
                <a:latin typeface="+mn-lt"/>
              </a:rPr>
              <a:t>Dersin amacı</a:t>
            </a:r>
          </a:p>
          <a:p>
            <a:pPr eaLnBrk="1" hangingPunct="1">
              <a:spcBef>
                <a:spcPct val="50000"/>
              </a:spcBef>
              <a:buFontTx/>
              <a:buNone/>
            </a:pPr>
            <a:r>
              <a:rPr lang="tr-TR" altLang="en-US" sz="1400" b="1">
                <a:solidFill>
                  <a:schemeClr val="tx1"/>
                </a:solidFill>
                <a:latin typeface="+mn-lt"/>
              </a:rPr>
              <a:t>Ders öğrenme kazanımları</a:t>
            </a:r>
          </a:p>
        </p:txBody>
      </p:sp>
      <p:sp>
        <p:nvSpPr>
          <p:cNvPr id="26631" name="Text Box 9"/>
          <p:cNvSpPr txBox="1">
            <a:spLocks noChangeArrowheads="1"/>
          </p:cNvSpPr>
          <p:nvPr/>
        </p:nvSpPr>
        <p:spPr bwMode="auto">
          <a:xfrm>
            <a:off x="3563938" y="4581525"/>
            <a:ext cx="2663825" cy="630942"/>
          </a:xfrm>
          <a:prstGeom prst="rect">
            <a:avLst/>
          </a:prstGeom>
          <a:noFill/>
          <a:ln w="63500"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50000"/>
              </a:spcBef>
              <a:buFontTx/>
              <a:buNone/>
            </a:pPr>
            <a:r>
              <a:rPr lang="tr-TR" altLang="en-US" sz="1400" b="1">
                <a:solidFill>
                  <a:srgbClr val="A50021"/>
                </a:solidFill>
                <a:latin typeface="+mn-lt"/>
              </a:rPr>
              <a:t>Dersin amacı</a:t>
            </a:r>
          </a:p>
          <a:p>
            <a:pPr eaLnBrk="1" hangingPunct="1">
              <a:spcBef>
                <a:spcPct val="50000"/>
              </a:spcBef>
              <a:buFontTx/>
              <a:buNone/>
            </a:pPr>
            <a:r>
              <a:rPr lang="tr-TR" altLang="en-US" sz="1400" b="1">
                <a:solidFill>
                  <a:schemeClr val="tx1"/>
                </a:solidFill>
                <a:latin typeface="+mn-lt"/>
              </a:rPr>
              <a:t>Ders öğrenme kazanımları</a:t>
            </a:r>
          </a:p>
        </p:txBody>
      </p:sp>
      <p:sp>
        <p:nvSpPr>
          <p:cNvPr id="26632" name="Text Box 10"/>
          <p:cNvSpPr txBox="1">
            <a:spLocks noChangeArrowheads="1"/>
          </p:cNvSpPr>
          <p:nvPr/>
        </p:nvSpPr>
        <p:spPr bwMode="auto">
          <a:xfrm>
            <a:off x="3563938" y="3573463"/>
            <a:ext cx="2663825" cy="630942"/>
          </a:xfrm>
          <a:prstGeom prst="rect">
            <a:avLst/>
          </a:prstGeom>
          <a:noFill/>
          <a:ln w="63500"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50000"/>
              </a:spcBef>
              <a:buFontTx/>
              <a:buNone/>
            </a:pPr>
            <a:r>
              <a:rPr lang="tr-TR" altLang="en-US" sz="1400" b="1">
                <a:solidFill>
                  <a:srgbClr val="A50021"/>
                </a:solidFill>
                <a:latin typeface="+mn-lt"/>
              </a:rPr>
              <a:t>Dersin amacı</a:t>
            </a:r>
          </a:p>
          <a:p>
            <a:pPr eaLnBrk="1" hangingPunct="1">
              <a:spcBef>
                <a:spcPct val="50000"/>
              </a:spcBef>
              <a:buFontTx/>
              <a:buNone/>
            </a:pPr>
            <a:r>
              <a:rPr lang="tr-TR" altLang="en-US" sz="1400" b="1">
                <a:solidFill>
                  <a:schemeClr val="tx1"/>
                </a:solidFill>
                <a:latin typeface="+mn-lt"/>
              </a:rPr>
              <a:t>Ders öğrenme kazanımları</a:t>
            </a:r>
          </a:p>
        </p:txBody>
      </p:sp>
      <p:sp>
        <p:nvSpPr>
          <p:cNvPr id="26633" name="Text Box 11"/>
          <p:cNvSpPr txBox="1">
            <a:spLocks noChangeArrowheads="1"/>
          </p:cNvSpPr>
          <p:nvPr/>
        </p:nvSpPr>
        <p:spPr bwMode="auto">
          <a:xfrm>
            <a:off x="3563938" y="2565400"/>
            <a:ext cx="2663825" cy="630942"/>
          </a:xfrm>
          <a:prstGeom prst="rect">
            <a:avLst/>
          </a:prstGeom>
          <a:noFill/>
          <a:ln w="63500"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50000"/>
              </a:spcBef>
              <a:buFontTx/>
              <a:buNone/>
            </a:pPr>
            <a:r>
              <a:rPr lang="tr-TR" altLang="en-US" sz="1400" b="1">
                <a:solidFill>
                  <a:srgbClr val="A50021"/>
                </a:solidFill>
                <a:latin typeface="+mn-lt"/>
              </a:rPr>
              <a:t>Dersin amacı</a:t>
            </a:r>
          </a:p>
          <a:p>
            <a:pPr eaLnBrk="1" hangingPunct="1">
              <a:spcBef>
                <a:spcPct val="50000"/>
              </a:spcBef>
              <a:buFontTx/>
              <a:buNone/>
            </a:pPr>
            <a:r>
              <a:rPr lang="tr-TR" altLang="en-US" sz="1400" b="1">
                <a:solidFill>
                  <a:schemeClr val="tx1"/>
                </a:solidFill>
                <a:latin typeface="+mn-lt"/>
              </a:rPr>
              <a:t>Ders öğrenme kazanımları</a:t>
            </a:r>
          </a:p>
        </p:txBody>
      </p:sp>
      <p:sp>
        <p:nvSpPr>
          <p:cNvPr id="26634" name="Text Box 12"/>
          <p:cNvSpPr txBox="1">
            <a:spLocks noChangeArrowheads="1"/>
          </p:cNvSpPr>
          <p:nvPr/>
        </p:nvSpPr>
        <p:spPr bwMode="auto">
          <a:xfrm>
            <a:off x="3563938" y="5589588"/>
            <a:ext cx="2663825" cy="630942"/>
          </a:xfrm>
          <a:prstGeom prst="rect">
            <a:avLst/>
          </a:prstGeom>
          <a:noFill/>
          <a:ln w="63500"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50000"/>
              </a:spcBef>
              <a:buFontTx/>
              <a:buNone/>
            </a:pPr>
            <a:r>
              <a:rPr lang="tr-TR" altLang="en-US" sz="1400" b="1">
                <a:solidFill>
                  <a:srgbClr val="A50021"/>
                </a:solidFill>
                <a:latin typeface="+mn-lt"/>
              </a:rPr>
              <a:t>Dersin amacı</a:t>
            </a:r>
          </a:p>
          <a:p>
            <a:pPr eaLnBrk="1" hangingPunct="1">
              <a:spcBef>
                <a:spcPct val="50000"/>
              </a:spcBef>
              <a:buFontTx/>
              <a:buNone/>
            </a:pPr>
            <a:r>
              <a:rPr lang="tr-TR" altLang="en-US" sz="1400" b="1">
                <a:solidFill>
                  <a:schemeClr val="tx1"/>
                </a:solidFill>
                <a:latin typeface="+mn-lt"/>
              </a:rPr>
              <a:t>Ders öğrenme kazanımları</a:t>
            </a:r>
          </a:p>
        </p:txBody>
      </p:sp>
      <p:sp>
        <p:nvSpPr>
          <p:cNvPr id="26635" name="Text Box 13"/>
          <p:cNvSpPr txBox="1">
            <a:spLocks noChangeArrowheads="1"/>
          </p:cNvSpPr>
          <p:nvPr/>
        </p:nvSpPr>
        <p:spPr bwMode="auto">
          <a:xfrm>
            <a:off x="3563938" y="549275"/>
            <a:ext cx="2663825" cy="630942"/>
          </a:xfrm>
          <a:prstGeom prst="rect">
            <a:avLst/>
          </a:prstGeom>
          <a:noFill/>
          <a:ln w="63500"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50000"/>
              </a:spcBef>
              <a:buFontTx/>
              <a:buNone/>
            </a:pPr>
            <a:r>
              <a:rPr lang="tr-TR" altLang="en-US" sz="1400" b="1" dirty="0">
                <a:solidFill>
                  <a:srgbClr val="A50021"/>
                </a:solidFill>
                <a:latin typeface="+mn-lt"/>
              </a:rPr>
              <a:t>Dersin amacı</a:t>
            </a:r>
          </a:p>
          <a:p>
            <a:pPr eaLnBrk="1" hangingPunct="1">
              <a:spcBef>
                <a:spcPct val="50000"/>
              </a:spcBef>
              <a:buFontTx/>
              <a:buNone/>
            </a:pPr>
            <a:r>
              <a:rPr lang="tr-TR" altLang="en-US" sz="1400" b="1" dirty="0">
                <a:solidFill>
                  <a:schemeClr val="tx1"/>
                </a:solidFill>
                <a:latin typeface="+mn-lt"/>
              </a:rPr>
              <a:t>Ders öğrenme kazanımları</a:t>
            </a:r>
          </a:p>
        </p:txBody>
      </p:sp>
      <p:sp>
        <p:nvSpPr>
          <p:cNvPr id="26642" name="Text Box 21"/>
          <p:cNvSpPr txBox="1">
            <a:spLocks noChangeArrowheads="1"/>
          </p:cNvSpPr>
          <p:nvPr/>
        </p:nvSpPr>
        <p:spPr bwMode="auto">
          <a:xfrm>
            <a:off x="6659562" y="1484313"/>
            <a:ext cx="2304925" cy="3785652"/>
          </a:xfrm>
          <a:prstGeom prst="rect">
            <a:avLst/>
          </a:prstGeom>
          <a:noFill/>
          <a:ln w="63500"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50000"/>
              </a:spcBef>
              <a:buFontTx/>
              <a:buNone/>
            </a:pPr>
            <a:r>
              <a:rPr lang="tr-TR" altLang="en-US" sz="1600" dirty="0">
                <a:solidFill>
                  <a:schemeClr val="tx1"/>
                </a:solidFill>
                <a:latin typeface="+mn-lt"/>
              </a:rPr>
              <a:t>Program yeterlilikleri  ile öğrenme kazanımları </a:t>
            </a:r>
            <a:r>
              <a:rPr lang="tr-TR" altLang="en-US" sz="1600" dirty="0" smtClean="0">
                <a:solidFill>
                  <a:schemeClr val="tx1"/>
                </a:solidFill>
                <a:latin typeface="+mn-lt"/>
              </a:rPr>
              <a:t>ilişkisi</a:t>
            </a:r>
            <a:endParaRPr lang="en-US" altLang="en-US" sz="1600" dirty="0" smtClean="0">
              <a:solidFill>
                <a:schemeClr val="tx1"/>
              </a:solidFill>
              <a:latin typeface="+mn-lt"/>
            </a:endParaRPr>
          </a:p>
          <a:p>
            <a:pPr eaLnBrk="1" hangingPunct="1">
              <a:spcBef>
                <a:spcPct val="50000"/>
              </a:spcBef>
              <a:buFontTx/>
              <a:buNone/>
            </a:pPr>
            <a:endParaRPr lang="en-US" altLang="en-US" sz="1600" dirty="0">
              <a:solidFill>
                <a:schemeClr val="tx1"/>
              </a:solidFill>
              <a:latin typeface="+mn-lt"/>
            </a:endParaRPr>
          </a:p>
          <a:p>
            <a:pPr eaLnBrk="1" hangingPunct="1">
              <a:spcBef>
                <a:spcPct val="50000"/>
              </a:spcBef>
              <a:buFontTx/>
              <a:buNone/>
            </a:pPr>
            <a:endParaRPr lang="tr-TR" altLang="en-US" sz="1600" dirty="0">
              <a:solidFill>
                <a:schemeClr val="tx1"/>
              </a:solidFill>
              <a:latin typeface="+mn-lt"/>
            </a:endParaRPr>
          </a:p>
          <a:p>
            <a:pPr eaLnBrk="1" hangingPunct="1">
              <a:spcBef>
                <a:spcPct val="50000"/>
              </a:spcBef>
              <a:buFontTx/>
              <a:buNone/>
            </a:pPr>
            <a:endParaRPr lang="tr-TR" altLang="en-US" sz="1600" dirty="0">
              <a:solidFill>
                <a:schemeClr val="tx1"/>
              </a:solidFill>
              <a:latin typeface="+mn-lt"/>
            </a:endParaRPr>
          </a:p>
          <a:p>
            <a:pPr eaLnBrk="1" hangingPunct="1">
              <a:spcBef>
                <a:spcPct val="50000"/>
              </a:spcBef>
              <a:buFontTx/>
              <a:buNone/>
            </a:pPr>
            <a:endParaRPr lang="tr-TR" altLang="en-US" sz="1600" dirty="0">
              <a:solidFill>
                <a:schemeClr val="tx1"/>
              </a:solidFill>
              <a:latin typeface="+mn-lt"/>
            </a:endParaRPr>
          </a:p>
          <a:p>
            <a:pPr eaLnBrk="1" hangingPunct="1">
              <a:spcBef>
                <a:spcPct val="50000"/>
              </a:spcBef>
              <a:buFontTx/>
              <a:buNone/>
            </a:pPr>
            <a:endParaRPr lang="tr-TR" altLang="en-US" sz="1600" dirty="0">
              <a:solidFill>
                <a:schemeClr val="tx1"/>
              </a:solidFill>
              <a:latin typeface="+mn-lt"/>
            </a:endParaRPr>
          </a:p>
          <a:p>
            <a:pPr eaLnBrk="1" hangingPunct="1">
              <a:spcBef>
                <a:spcPct val="50000"/>
              </a:spcBef>
              <a:buFontTx/>
              <a:buNone/>
            </a:pPr>
            <a:endParaRPr lang="tr-TR" altLang="en-US" sz="1600" dirty="0">
              <a:solidFill>
                <a:schemeClr val="tx1"/>
              </a:solidFill>
              <a:latin typeface="+mn-lt"/>
            </a:endParaRPr>
          </a:p>
          <a:p>
            <a:pPr eaLnBrk="1" hangingPunct="1">
              <a:spcBef>
                <a:spcPct val="50000"/>
              </a:spcBef>
              <a:buFontTx/>
              <a:buNone/>
            </a:pPr>
            <a:endParaRPr lang="tr-TR" altLang="en-US" sz="1600" dirty="0">
              <a:solidFill>
                <a:schemeClr val="tx1"/>
              </a:solidFill>
              <a:latin typeface="+mn-lt"/>
            </a:endParaRPr>
          </a:p>
          <a:p>
            <a:pPr eaLnBrk="1" hangingPunct="1">
              <a:spcBef>
                <a:spcPct val="50000"/>
              </a:spcBef>
              <a:buFontTx/>
              <a:buNone/>
            </a:pPr>
            <a:endParaRPr lang="tr-TR" altLang="en-US" sz="1600" dirty="0">
              <a:solidFill>
                <a:schemeClr val="tx1"/>
              </a:solidFill>
              <a:latin typeface="+mn-lt"/>
            </a:endParaRPr>
          </a:p>
        </p:txBody>
      </p:sp>
      <p:graphicFrame>
        <p:nvGraphicFramePr>
          <p:cNvPr id="245852" name="Group 92"/>
          <p:cNvGraphicFramePr>
            <a:graphicFrameLocks noGrp="1"/>
          </p:cNvGraphicFramePr>
          <p:nvPr>
            <p:extLst>
              <p:ext uri="{D42A27DB-BD31-4B8C-83A1-F6EECF244321}">
                <p14:modId xmlns:p14="http://schemas.microsoft.com/office/powerpoint/2010/main" val="4078338589"/>
              </p:ext>
            </p:extLst>
          </p:nvPr>
        </p:nvGraphicFramePr>
        <p:xfrm>
          <a:off x="6704228" y="2545386"/>
          <a:ext cx="2188252" cy="2667082"/>
        </p:xfrm>
        <a:graphic>
          <a:graphicData uri="http://schemas.openxmlformats.org/drawingml/2006/table">
            <a:tbl>
              <a:tblPr/>
              <a:tblGrid>
                <a:gridCol w="421182">
                  <a:extLst>
                    <a:ext uri="{9D8B030D-6E8A-4147-A177-3AD203B41FA5}">
                      <a16:colId xmlns:a16="http://schemas.microsoft.com/office/drawing/2014/main" val="20000"/>
                    </a:ext>
                  </a:extLst>
                </a:gridCol>
                <a:gridCol w="470926">
                  <a:extLst>
                    <a:ext uri="{9D8B030D-6E8A-4147-A177-3AD203B41FA5}">
                      <a16:colId xmlns:a16="http://schemas.microsoft.com/office/drawing/2014/main" val="20001"/>
                    </a:ext>
                  </a:extLst>
                </a:gridCol>
                <a:gridCol w="432048">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432048">
                  <a:extLst>
                    <a:ext uri="{9D8B030D-6E8A-4147-A177-3AD203B41FA5}">
                      <a16:colId xmlns:a16="http://schemas.microsoft.com/office/drawing/2014/main" val="20004"/>
                    </a:ext>
                  </a:extLst>
                </a:gridCol>
              </a:tblGrid>
              <a:tr h="7436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tr-TR" sz="1200" b="0" i="0" u="none" strike="noStrike" cap="none" normalizeH="0" baseline="0" dirty="0" smtClean="0">
                        <a:ln>
                          <a:noFill/>
                        </a:ln>
                        <a:solidFill>
                          <a:schemeClr val="tx1"/>
                        </a:solidFill>
                        <a:effectLst/>
                        <a:latin typeface="Tahoma" pitchFamily="34" charset="0"/>
                      </a:endParaRPr>
                    </a:p>
                  </a:txBody>
                  <a:tcPr marL="91435" marR="91435"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200" b="1" i="0" u="none" strike="noStrike" cap="none" normalizeH="0" baseline="0" dirty="0" smtClean="0">
                          <a:ln>
                            <a:noFill/>
                          </a:ln>
                          <a:solidFill>
                            <a:srgbClr val="A50021"/>
                          </a:solidFill>
                          <a:effectLst/>
                          <a:latin typeface="Tahoma" pitchFamily="34" charset="0"/>
                        </a:rPr>
                        <a:t>PY1</a:t>
                      </a:r>
                    </a:p>
                  </a:txBody>
                  <a:tcPr marL="91435" marR="91435"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200" b="1" i="0" u="none" strike="noStrike" cap="none" normalizeH="0" baseline="0" dirty="0" smtClean="0">
                          <a:ln>
                            <a:noFill/>
                          </a:ln>
                          <a:solidFill>
                            <a:srgbClr val="A50021"/>
                          </a:solidFill>
                          <a:effectLst/>
                          <a:latin typeface="Tahoma" pitchFamily="34" charset="0"/>
                        </a:rPr>
                        <a:t>PY2</a:t>
                      </a:r>
                    </a:p>
                  </a:txBody>
                  <a:tcPr marL="91435" marR="91435"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200" b="1" i="0" u="none" strike="noStrike" cap="none" normalizeH="0" baseline="0" dirty="0" smtClean="0">
                          <a:ln>
                            <a:noFill/>
                          </a:ln>
                          <a:solidFill>
                            <a:srgbClr val="A50021"/>
                          </a:solidFill>
                          <a:effectLst/>
                          <a:latin typeface="Tahoma" pitchFamily="34" charset="0"/>
                        </a:rPr>
                        <a:t>PY3</a:t>
                      </a:r>
                    </a:p>
                  </a:txBody>
                  <a:tcPr marL="91435" marR="91435"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200" b="1" i="0" u="none" strike="noStrike" cap="none" normalizeH="0" baseline="0" dirty="0" smtClean="0">
                          <a:ln>
                            <a:noFill/>
                          </a:ln>
                          <a:solidFill>
                            <a:srgbClr val="A50021"/>
                          </a:solidFill>
                          <a:effectLst/>
                          <a:latin typeface="Tahoma" pitchFamily="34" charset="0"/>
                        </a:rPr>
                        <a:t>PY4</a:t>
                      </a:r>
                    </a:p>
                  </a:txBody>
                  <a:tcPr marL="91435" marR="91435"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499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200" b="1" i="0" u="none" strike="noStrike" cap="none" normalizeH="0" baseline="0" dirty="0" smtClean="0">
                          <a:ln>
                            <a:noFill/>
                          </a:ln>
                          <a:solidFill>
                            <a:srgbClr val="A50021"/>
                          </a:solidFill>
                          <a:effectLst/>
                          <a:latin typeface="Tahoma" pitchFamily="34" charset="0"/>
                        </a:rPr>
                        <a:t>D1</a:t>
                      </a:r>
                    </a:p>
                  </a:txBody>
                  <a:tcPr marL="91435" marR="91435"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tr-TR" sz="1400" b="1" i="0" u="none" strike="noStrike" cap="none" normalizeH="0" baseline="0" dirty="0" smtClean="0">
                        <a:ln>
                          <a:noFill/>
                        </a:ln>
                        <a:solidFill>
                          <a:schemeClr val="tx1"/>
                        </a:solidFill>
                        <a:effectLst/>
                        <a:latin typeface="Tahoma" pitchFamily="34" charset="0"/>
                      </a:endParaRPr>
                    </a:p>
                  </a:txBody>
                  <a:tcPr marL="91435" marR="91435"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1" i="0" u="none" strike="noStrike" cap="none" normalizeH="0" baseline="0" dirty="0" smtClean="0">
                          <a:ln>
                            <a:noFill/>
                          </a:ln>
                          <a:solidFill>
                            <a:schemeClr val="tx1"/>
                          </a:solidFill>
                          <a:effectLst/>
                          <a:latin typeface="Tahoma" pitchFamily="34" charset="0"/>
                        </a:rPr>
                        <a:t>X</a:t>
                      </a:r>
                    </a:p>
                  </a:txBody>
                  <a:tcPr marL="91435" marR="91435"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tr-TR" sz="1200" b="0" i="0" u="none" strike="noStrike" cap="none" normalizeH="0" baseline="0" dirty="0" smtClean="0">
                        <a:ln>
                          <a:noFill/>
                        </a:ln>
                        <a:solidFill>
                          <a:schemeClr val="tx1"/>
                        </a:solidFill>
                        <a:effectLst/>
                        <a:latin typeface="Tahoma" pitchFamily="34" charset="0"/>
                      </a:endParaRPr>
                    </a:p>
                  </a:txBody>
                  <a:tcPr marL="91435" marR="91435"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tr-TR" sz="1200" b="0" i="0" u="none" strike="noStrike" cap="none" normalizeH="0" baseline="0" dirty="0" smtClean="0">
                        <a:ln>
                          <a:noFill/>
                        </a:ln>
                        <a:solidFill>
                          <a:schemeClr val="tx1"/>
                        </a:solidFill>
                        <a:effectLst/>
                        <a:latin typeface="Tahoma" pitchFamily="34" charset="0"/>
                      </a:endParaRPr>
                    </a:p>
                  </a:txBody>
                  <a:tcPr marL="91435" marR="91435"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314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200" b="1" i="0" u="none" strike="noStrike" cap="none" normalizeH="0" baseline="0" dirty="0" smtClean="0">
                          <a:ln>
                            <a:noFill/>
                          </a:ln>
                          <a:solidFill>
                            <a:srgbClr val="A50021"/>
                          </a:solidFill>
                          <a:effectLst/>
                          <a:latin typeface="Tahoma" pitchFamily="34" charset="0"/>
                        </a:rPr>
                        <a:t>D2</a:t>
                      </a:r>
                    </a:p>
                  </a:txBody>
                  <a:tcPr marL="91435" marR="91435"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tr-TR" sz="1400" b="1" i="0" u="none" strike="noStrike" cap="none" normalizeH="0" baseline="0" dirty="0" smtClean="0">
                        <a:ln>
                          <a:noFill/>
                        </a:ln>
                        <a:solidFill>
                          <a:schemeClr val="tx1"/>
                        </a:solidFill>
                        <a:effectLst/>
                        <a:latin typeface="Tahoma" pitchFamily="34" charset="0"/>
                      </a:endParaRPr>
                    </a:p>
                  </a:txBody>
                  <a:tcPr marL="91435" marR="91435"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tr-TR" sz="1400" b="1" i="0" u="none" strike="noStrike" cap="none" normalizeH="0" baseline="0" dirty="0" smtClean="0">
                        <a:ln>
                          <a:noFill/>
                        </a:ln>
                        <a:solidFill>
                          <a:schemeClr val="tx1"/>
                        </a:solidFill>
                        <a:effectLst/>
                        <a:latin typeface="Tahoma" pitchFamily="34" charset="0"/>
                      </a:endParaRPr>
                    </a:p>
                  </a:txBody>
                  <a:tcPr marL="91435" marR="91435"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1" i="0" u="none" strike="noStrike" cap="none" normalizeH="0" baseline="0" dirty="0" smtClean="0">
                          <a:ln>
                            <a:noFill/>
                          </a:ln>
                          <a:solidFill>
                            <a:schemeClr val="tx1"/>
                          </a:solidFill>
                          <a:effectLst/>
                          <a:latin typeface="Tahoma" pitchFamily="34" charset="0"/>
                        </a:rPr>
                        <a:t>X</a:t>
                      </a:r>
                    </a:p>
                  </a:txBody>
                  <a:tcPr marL="91435" marR="91435"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tr-TR" sz="1200" b="0" i="0" u="none" strike="noStrike" cap="none" normalizeH="0" baseline="0" dirty="0" smtClean="0">
                        <a:ln>
                          <a:noFill/>
                        </a:ln>
                        <a:solidFill>
                          <a:schemeClr val="tx1"/>
                        </a:solidFill>
                        <a:effectLst/>
                        <a:latin typeface="Tahoma" pitchFamily="34" charset="0"/>
                      </a:endParaRPr>
                    </a:p>
                  </a:txBody>
                  <a:tcPr marL="91435" marR="91435"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534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200" b="1" i="0" u="none" strike="noStrike" cap="none" normalizeH="0" baseline="0" dirty="0" smtClean="0">
                          <a:ln>
                            <a:noFill/>
                          </a:ln>
                          <a:solidFill>
                            <a:srgbClr val="A50021"/>
                          </a:solidFill>
                          <a:effectLst/>
                          <a:latin typeface="Tahoma" pitchFamily="34" charset="0"/>
                        </a:rPr>
                        <a:t>D3</a:t>
                      </a:r>
                    </a:p>
                  </a:txBody>
                  <a:tcPr marL="91435" marR="91435"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1" i="0" u="none" strike="noStrike" cap="none" normalizeH="0" baseline="0" dirty="0" smtClean="0">
                          <a:ln>
                            <a:noFill/>
                          </a:ln>
                          <a:solidFill>
                            <a:schemeClr val="tx1"/>
                          </a:solidFill>
                          <a:effectLst/>
                          <a:latin typeface="Tahoma" pitchFamily="34" charset="0"/>
                        </a:rPr>
                        <a:t>X</a:t>
                      </a:r>
                    </a:p>
                  </a:txBody>
                  <a:tcPr marL="91435" marR="91435"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1" i="0" u="none" strike="noStrike" cap="none" normalizeH="0" baseline="0" dirty="0" smtClean="0">
                          <a:ln>
                            <a:noFill/>
                          </a:ln>
                          <a:solidFill>
                            <a:schemeClr val="tx1"/>
                          </a:solidFill>
                          <a:effectLst/>
                          <a:latin typeface="Tahoma" pitchFamily="34" charset="0"/>
                        </a:rPr>
                        <a:t>X</a:t>
                      </a:r>
                    </a:p>
                  </a:txBody>
                  <a:tcPr marL="91435" marR="91435"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tr-TR" sz="1200" b="0" i="0" u="none" strike="noStrike" cap="none" normalizeH="0" baseline="0" dirty="0" smtClean="0">
                        <a:ln>
                          <a:noFill/>
                        </a:ln>
                        <a:solidFill>
                          <a:schemeClr val="tx1"/>
                        </a:solidFill>
                        <a:effectLst/>
                        <a:latin typeface="Tahoma" pitchFamily="34" charset="0"/>
                      </a:endParaRPr>
                    </a:p>
                  </a:txBody>
                  <a:tcPr marL="91435" marR="91435"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tr-TR" sz="1200" b="0" i="0" u="none" strike="noStrike" cap="none" normalizeH="0" baseline="0" dirty="0" smtClean="0">
                        <a:ln>
                          <a:noFill/>
                        </a:ln>
                        <a:solidFill>
                          <a:schemeClr val="tx1"/>
                        </a:solidFill>
                        <a:effectLst/>
                        <a:latin typeface="Tahoma" pitchFamily="34" charset="0"/>
                      </a:endParaRPr>
                    </a:p>
                  </a:txBody>
                  <a:tcPr marL="91435" marR="91435"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6683" name="Text Box 105"/>
          <p:cNvSpPr txBox="1">
            <a:spLocks noChangeArrowheads="1"/>
          </p:cNvSpPr>
          <p:nvPr/>
        </p:nvSpPr>
        <p:spPr bwMode="auto">
          <a:xfrm>
            <a:off x="1835150" y="0"/>
            <a:ext cx="61932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square">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50000"/>
              </a:spcBef>
              <a:buFontTx/>
              <a:buNone/>
            </a:pPr>
            <a:r>
              <a:rPr lang="tr-TR" altLang="en-US" sz="2400" b="1" dirty="0">
                <a:solidFill>
                  <a:srgbClr val="0099FF"/>
                </a:solidFill>
              </a:rPr>
              <a:t>YETERLİLİK BELİRLEME AŞAMALARI</a:t>
            </a:r>
          </a:p>
        </p:txBody>
      </p:sp>
      <p:sp>
        <p:nvSpPr>
          <p:cNvPr id="26684" name="Text Box 106"/>
          <p:cNvSpPr txBox="1">
            <a:spLocks noChangeArrowheads="1"/>
          </p:cNvSpPr>
          <p:nvPr/>
        </p:nvSpPr>
        <p:spPr bwMode="auto">
          <a:xfrm>
            <a:off x="1" y="765175"/>
            <a:ext cx="1619250" cy="1277273"/>
          </a:xfrm>
          <a:prstGeom prst="rect">
            <a:avLst/>
          </a:prstGeom>
          <a:noFill/>
          <a:ln w="63500"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50000"/>
              </a:spcBef>
              <a:buFontTx/>
              <a:buNone/>
            </a:pPr>
            <a:r>
              <a:rPr lang="tr-TR" altLang="en-US" sz="1400" dirty="0">
                <a:solidFill>
                  <a:schemeClr val="tx1"/>
                </a:solidFill>
                <a:latin typeface="+mn-lt"/>
              </a:rPr>
              <a:t>Alan yeterlilikleri</a:t>
            </a:r>
          </a:p>
          <a:p>
            <a:pPr eaLnBrk="1" hangingPunct="1">
              <a:spcBef>
                <a:spcPct val="50000"/>
              </a:spcBef>
              <a:buFontTx/>
              <a:buNone/>
            </a:pPr>
            <a:endParaRPr lang="tr-TR" altLang="en-US" sz="1400" dirty="0">
              <a:solidFill>
                <a:schemeClr val="tx1"/>
              </a:solidFill>
              <a:latin typeface="+mn-lt"/>
            </a:endParaRPr>
          </a:p>
          <a:p>
            <a:pPr eaLnBrk="1" hangingPunct="1">
              <a:spcBef>
                <a:spcPct val="50000"/>
              </a:spcBef>
              <a:buFontTx/>
              <a:buNone/>
            </a:pPr>
            <a:endParaRPr lang="tr-TR" altLang="en-US" sz="1400" dirty="0">
              <a:solidFill>
                <a:schemeClr val="tx1"/>
              </a:solidFill>
              <a:latin typeface="+mn-lt"/>
            </a:endParaRPr>
          </a:p>
          <a:p>
            <a:pPr eaLnBrk="1" hangingPunct="1">
              <a:spcBef>
                <a:spcPct val="50000"/>
              </a:spcBef>
              <a:buFontTx/>
              <a:buNone/>
            </a:pPr>
            <a:endParaRPr lang="tr-TR" altLang="en-US" sz="1400" dirty="0">
              <a:solidFill>
                <a:schemeClr val="tx1"/>
              </a:solidFill>
              <a:latin typeface="+mn-lt"/>
            </a:endParaRPr>
          </a:p>
        </p:txBody>
      </p:sp>
      <p:sp>
        <p:nvSpPr>
          <p:cNvPr id="26685" name="Text Box 107"/>
          <p:cNvSpPr txBox="1">
            <a:spLocks noChangeArrowheads="1"/>
          </p:cNvSpPr>
          <p:nvPr/>
        </p:nvSpPr>
        <p:spPr bwMode="auto">
          <a:xfrm>
            <a:off x="0" y="3860800"/>
            <a:ext cx="1619250" cy="2234458"/>
          </a:xfrm>
          <a:prstGeom prst="rect">
            <a:avLst/>
          </a:prstGeom>
          <a:noFill/>
          <a:ln w="63500" algn="ctr">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lnSpc>
                <a:spcPct val="120000"/>
              </a:lnSpc>
              <a:spcBef>
                <a:spcPct val="0"/>
              </a:spcBef>
              <a:buFontTx/>
              <a:buNone/>
            </a:pPr>
            <a:r>
              <a:rPr lang="tr-TR" altLang="en-US" sz="1400" dirty="0" smtClean="0">
                <a:solidFill>
                  <a:schemeClr val="tx1"/>
                </a:solidFill>
                <a:latin typeface="+mn-lt"/>
              </a:rPr>
              <a:t>Türkiye</a:t>
            </a:r>
          </a:p>
          <a:p>
            <a:pPr eaLnBrk="1" hangingPunct="1">
              <a:lnSpc>
                <a:spcPct val="120000"/>
              </a:lnSpc>
              <a:spcBef>
                <a:spcPct val="0"/>
              </a:spcBef>
              <a:buFontTx/>
              <a:buNone/>
            </a:pPr>
            <a:r>
              <a:rPr lang="tr-TR" altLang="en-US" sz="1400" dirty="0" err="1" smtClean="0">
                <a:solidFill>
                  <a:schemeClr val="tx1"/>
                </a:solidFill>
                <a:latin typeface="+mn-lt"/>
              </a:rPr>
              <a:t>Yükseköğreti</a:t>
            </a:r>
            <a:r>
              <a:rPr lang="en-US" altLang="en-US" sz="1400" dirty="0" smtClean="0">
                <a:solidFill>
                  <a:schemeClr val="tx1"/>
                </a:solidFill>
                <a:latin typeface="+mn-lt"/>
              </a:rPr>
              <a:t>m</a:t>
            </a:r>
            <a:r>
              <a:rPr lang="tr-TR" altLang="en-US" sz="1400" dirty="0" smtClean="0">
                <a:solidFill>
                  <a:schemeClr val="tx1"/>
                </a:solidFill>
                <a:latin typeface="+mn-lt"/>
              </a:rPr>
              <a:t> </a:t>
            </a:r>
            <a:r>
              <a:rPr lang="en-US" altLang="en-US" sz="1400" dirty="0" smtClean="0">
                <a:solidFill>
                  <a:schemeClr val="tx1"/>
                </a:solidFill>
                <a:latin typeface="+mn-lt"/>
              </a:rPr>
              <a:t>Y</a:t>
            </a:r>
            <a:r>
              <a:rPr lang="tr-TR" altLang="en-US" sz="1400" dirty="0" smtClean="0">
                <a:solidFill>
                  <a:schemeClr val="tx1"/>
                </a:solidFill>
                <a:latin typeface="+mn-lt"/>
              </a:rPr>
              <a:t>eterlilikler</a:t>
            </a:r>
            <a:endParaRPr lang="tr-TR" altLang="en-US" sz="1400" dirty="0">
              <a:solidFill>
                <a:schemeClr val="tx1"/>
              </a:solidFill>
              <a:latin typeface="+mn-lt"/>
            </a:endParaRPr>
          </a:p>
          <a:p>
            <a:pPr eaLnBrk="1" hangingPunct="1">
              <a:lnSpc>
                <a:spcPct val="120000"/>
              </a:lnSpc>
              <a:spcBef>
                <a:spcPct val="0"/>
              </a:spcBef>
              <a:buFontTx/>
              <a:buNone/>
            </a:pPr>
            <a:r>
              <a:rPr lang="tr-TR" altLang="en-US" sz="1400" dirty="0">
                <a:solidFill>
                  <a:schemeClr val="tx1"/>
                </a:solidFill>
                <a:latin typeface="+mn-lt"/>
              </a:rPr>
              <a:t>Çerçevesi</a:t>
            </a:r>
          </a:p>
          <a:p>
            <a:pPr eaLnBrk="1" hangingPunct="1">
              <a:spcBef>
                <a:spcPct val="50000"/>
              </a:spcBef>
              <a:buFontTx/>
              <a:buNone/>
            </a:pPr>
            <a:endParaRPr lang="tr-TR" altLang="en-US" sz="1600" dirty="0">
              <a:solidFill>
                <a:schemeClr val="tx1"/>
              </a:solidFill>
              <a:latin typeface="+mn-lt"/>
            </a:endParaRPr>
          </a:p>
          <a:p>
            <a:pPr eaLnBrk="1" hangingPunct="1">
              <a:spcBef>
                <a:spcPct val="50000"/>
              </a:spcBef>
              <a:buFontTx/>
              <a:buNone/>
            </a:pPr>
            <a:endParaRPr lang="tr-TR" altLang="en-US" sz="1600" dirty="0">
              <a:solidFill>
                <a:schemeClr val="tx1"/>
              </a:solidFill>
              <a:latin typeface="+mn-lt"/>
            </a:endParaRPr>
          </a:p>
          <a:p>
            <a:pPr eaLnBrk="1" hangingPunct="1">
              <a:spcBef>
                <a:spcPct val="50000"/>
              </a:spcBef>
              <a:buFontTx/>
              <a:buNone/>
            </a:pPr>
            <a:endParaRPr lang="tr-TR" altLang="en-US" sz="1600" dirty="0">
              <a:solidFill>
                <a:schemeClr val="tx1"/>
              </a:solidFill>
              <a:latin typeface="+mn-lt"/>
            </a:endParaRPr>
          </a:p>
        </p:txBody>
      </p:sp>
      <p:sp>
        <p:nvSpPr>
          <p:cNvPr id="26691" name="Text Box 114"/>
          <p:cNvSpPr txBox="1">
            <a:spLocks noChangeArrowheads="1"/>
          </p:cNvSpPr>
          <p:nvPr/>
        </p:nvSpPr>
        <p:spPr bwMode="auto">
          <a:xfrm>
            <a:off x="611188" y="411838"/>
            <a:ext cx="576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50000"/>
              </a:spcBef>
              <a:buFontTx/>
              <a:buNone/>
            </a:pPr>
            <a:r>
              <a:rPr lang="tr-TR" altLang="en-US" sz="1800" b="1" dirty="0">
                <a:solidFill>
                  <a:srgbClr val="0099FF"/>
                </a:solidFill>
              </a:rPr>
              <a:t>2</a:t>
            </a:r>
          </a:p>
        </p:txBody>
      </p:sp>
      <p:sp>
        <p:nvSpPr>
          <p:cNvPr id="26692" name="Text Box 115"/>
          <p:cNvSpPr txBox="1">
            <a:spLocks noChangeArrowheads="1"/>
          </p:cNvSpPr>
          <p:nvPr/>
        </p:nvSpPr>
        <p:spPr bwMode="auto">
          <a:xfrm>
            <a:off x="676276" y="6123781"/>
            <a:ext cx="576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50000"/>
              </a:spcBef>
              <a:buFontTx/>
              <a:buNone/>
            </a:pPr>
            <a:r>
              <a:rPr lang="tr-TR" altLang="en-US" sz="1800" b="1" dirty="0">
                <a:solidFill>
                  <a:srgbClr val="0099FF"/>
                </a:solidFill>
              </a:rPr>
              <a:t>1</a:t>
            </a:r>
          </a:p>
        </p:txBody>
      </p:sp>
      <p:sp>
        <p:nvSpPr>
          <p:cNvPr id="26693" name="Text Box 116"/>
          <p:cNvSpPr txBox="1">
            <a:spLocks noChangeArrowheads="1"/>
          </p:cNvSpPr>
          <p:nvPr/>
        </p:nvSpPr>
        <p:spPr bwMode="auto">
          <a:xfrm>
            <a:off x="3132138" y="620713"/>
            <a:ext cx="287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50000"/>
              </a:spcBef>
              <a:buFontTx/>
              <a:buNone/>
            </a:pPr>
            <a:r>
              <a:rPr lang="tr-TR" altLang="en-US" sz="1800" b="1">
                <a:solidFill>
                  <a:srgbClr val="0099FF"/>
                </a:solidFill>
              </a:rPr>
              <a:t>4</a:t>
            </a:r>
          </a:p>
        </p:txBody>
      </p:sp>
      <p:sp>
        <p:nvSpPr>
          <p:cNvPr id="26694" name="Text Box 117"/>
          <p:cNvSpPr txBox="1">
            <a:spLocks noChangeArrowheads="1"/>
          </p:cNvSpPr>
          <p:nvPr/>
        </p:nvSpPr>
        <p:spPr bwMode="auto">
          <a:xfrm>
            <a:off x="7956550" y="1125538"/>
            <a:ext cx="287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50000"/>
              </a:spcBef>
              <a:buFontTx/>
              <a:buNone/>
            </a:pPr>
            <a:r>
              <a:rPr lang="tr-TR" altLang="en-US" sz="1800" b="1">
                <a:solidFill>
                  <a:srgbClr val="0099FF"/>
                </a:solidFill>
              </a:rPr>
              <a:t>5</a:t>
            </a:r>
          </a:p>
        </p:txBody>
      </p:sp>
      <p:sp>
        <p:nvSpPr>
          <p:cNvPr id="26696" name="Text Box 115"/>
          <p:cNvSpPr txBox="1">
            <a:spLocks noChangeArrowheads="1"/>
          </p:cNvSpPr>
          <p:nvPr/>
        </p:nvSpPr>
        <p:spPr bwMode="auto">
          <a:xfrm>
            <a:off x="2060575" y="2141538"/>
            <a:ext cx="576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50000"/>
              </a:spcBef>
              <a:buFontTx/>
              <a:buNone/>
            </a:pPr>
            <a:r>
              <a:rPr lang="tr-TR" altLang="en-US" sz="1800" b="1">
                <a:solidFill>
                  <a:srgbClr val="0099FF"/>
                </a:solidFill>
              </a:rPr>
              <a:t>3</a:t>
            </a:r>
          </a:p>
        </p:txBody>
      </p:sp>
      <p:sp>
        <p:nvSpPr>
          <p:cNvPr id="5" name="Bent-Up Arrow 4"/>
          <p:cNvSpPr/>
          <p:nvPr/>
        </p:nvSpPr>
        <p:spPr>
          <a:xfrm rot="5400000">
            <a:off x="839279" y="2210728"/>
            <a:ext cx="782634" cy="662554"/>
          </a:xfrm>
          <a:prstGeom prst="bentUpArrow">
            <a:avLst>
              <a:gd name="adj1" fmla="val 11856"/>
              <a:gd name="adj2" fmla="val 20071"/>
              <a:gd name="adj3" fmla="val 1842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Bent-Up Arrow 56"/>
          <p:cNvSpPr/>
          <p:nvPr/>
        </p:nvSpPr>
        <p:spPr>
          <a:xfrm>
            <a:off x="6300788" y="5281111"/>
            <a:ext cx="1439564" cy="662554"/>
          </a:xfrm>
          <a:prstGeom prst="bentUpArrow">
            <a:avLst>
              <a:gd name="adj1" fmla="val 11856"/>
              <a:gd name="adj2" fmla="val 20071"/>
              <a:gd name="adj3" fmla="val 1842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Bent-Up Arrow 57"/>
          <p:cNvSpPr/>
          <p:nvPr/>
        </p:nvSpPr>
        <p:spPr>
          <a:xfrm rot="10800000" flipH="1">
            <a:off x="6329931" y="774134"/>
            <a:ext cx="1439564" cy="622567"/>
          </a:xfrm>
          <a:prstGeom prst="bentUpArrow">
            <a:avLst>
              <a:gd name="adj1" fmla="val 11856"/>
              <a:gd name="adj2" fmla="val 20071"/>
              <a:gd name="adj3" fmla="val 1842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Bent-Up Arrow 58"/>
          <p:cNvSpPr/>
          <p:nvPr/>
        </p:nvSpPr>
        <p:spPr>
          <a:xfrm rot="5400000" flipH="1">
            <a:off x="823064" y="3065784"/>
            <a:ext cx="782634" cy="662554"/>
          </a:xfrm>
          <a:prstGeom prst="bentUpArrow">
            <a:avLst>
              <a:gd name="adj1" fmla="val 11856"/>
              <a:gd name="adj2" fmla="val 20071"/>
              <a:gd name="adj3" fmla="val 1842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ight Arrow 60"/>
          <p:cNvSpPr/>
          <p:nvPr/>
        </p:nvSpPr>
        <p:spPr>
          <a:xfrm rot="18456226">
            <a:off x="2400077" y="1558542"/>
            <a:ext cx="1175197" cy="166854"/>
          </a:xfrm>
          <a:prstGeom prst="rightArrow">
            <a:avLst>
              <a:gd name="adj1" fmla="val 36327"/>
              <a:gd name="adj2" fmla="val 4182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ight Arrow 61"/>
          <p:cNvSpPr/>
          <p:nvPr/>
        </p:nvSpPr>
        <p:spPr>
          <a:xfrm rot="1849526">
            <a:off x="2942497" y="3641009"/>
            <a:ext cx="586722" cy="241373"/>
          </a:xfrm>
          <a:prstGeom prst="rightArrow">
            <a:avLst>
              <a:gd name="adj1" fmla="val 36327"/>
              <a:gd name="adj2" fmla="val 4182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rot="2929973">
            <a:off x="2068405" y="4174407"/>
            <a:ext cx="1660333" cy="218893"/>
          </a:xfrm>
          <a:prstGeom prst="rightArrow">
            <a:avLst>
              <a:gd name="adj1" fmla="val 36327"/>
              <a:gd name="adj2" fmla="val 4182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rot="3414694">
            <a:off x="2050682" y="5032885"/>
            <a:ext cx="1759684" cy="224618"/>
          </a:xfrm>
          <a:prstGeom prst="rightArrow">
            <a:avLst>
              <a:gd name="adj1" fmla="val 36327"/>
              <a:gd name="adj2" fmla="val 4182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ight Arrow 64"/>
          <p:cNvSpPr/>
          <p:nvPr/>
        </p:nvSpPr>
        <p:spPr>
          <a:xfrm rot="18523097">
            <a:off x="2802052" y="2057442"/>
            <a:ext cx="678943" cy="168191"/>
          </a:xfrm>
          <a:prstGeom prst="rightArrow">
            <a:avLst>
              <a:gd name="adj1" fmla="val 36327"/>
              <a:gd name="adj2" fmla="val 4182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ight Arrow 65"/>
          <p:cNvSpPr/>
          <p:nvPr/>
        </p:nvSpPr>
        <p:spPr>
          <a:xfrm>
            <a:off x="3003550" y="2819731"/>
            <a:ext cx="516680" cy="186014"/>
          </a:xfrm>
          <a:prstGeom prst="rightArrow">
            <a:avLst>
              <a:gd name="adj1" fmla="val 36327"/>
              <a:gd name="adj2" fmla="val 4182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ight Arrow 66"/>
          <p:cNvSpPr/>
          <p:nvPr/>
        </p:nvSpPr>
        <p:spPr>
          <a:xfrm>
            <a:off x="6268799" y="1711694"/>
            <a:ext cx="358775" cy="219498"/>
          </a:xfrm>
          <a:prstGeom prst="rightArrow">
            <a:avLst>
              <a:gd name="adj1" fmla="val 36327"/>
              <a:gd name="adj2" fmla="val 4182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Arrow 67"/>
          <p:cNvSpPr/>
          <p:nvPr/>
        </p:nvSpPr>
        <p:spPr>
          <a:xfrm>
            <a:off x="6268799" y="2771122"/>
            <a:ext cx="358775" cy="219498"/>
          </a:xfrm>
          <a:prstGeom prst="rightArrow">
            <a:avLst>
              <a:gd name="adj1" fmla="val 36327"/>
              <a:gd name="adj2" fmla="val 4182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ight Arrow 68"/>
          <p:cNvSpPr/>
          <p:nvPr/>
        </p:nvSpPr>
        <p:spPr>
          <a:xfrm>
            <a:off x="6268799" y="3735004"/>
            <a:ext cx="358775" cy="219498"/>
          </a:xfrm>
          <a:prstGeom prst="rightArrow">
            <a:avLst>
              <a:gd name="adj1" fmla="val 36327"/>
              <a:gd name="adj2" fmla="val 4182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ight Arrow 69"/>
          <p:cNvSpPr/>
          <p:nvPr/>
        </p:nvSpPr>
        <p:spPr>
          <a:xfrm>
            <a:off x="6268799" y="4759746"/>
            <a:ext cx="358775" cy="219498"/>
          </a:xfrm>
          <a:prstGeom prst="rightArrow">
            <a:avLst>
              <a:gd name="adj1" fmla="val 36327"/>
              <a:gd name="adj2" fmla="val 4182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1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a:spcBef>
                <a:spcPct val="0"/>
              </a:spcBef>
              <a:buFontTx/>
              <a:buNone/>
            </a:pPr>
            <a:fld id="{AAF56CA2-7F2C-4D75-8D69-4836D1E4AFB4}" type="slidenum">
              <a:rPr lang="tr-TR" altLang="en-US" sz="1200" smtClean="0"/>
              <a:pPr>
                <a:spcBef>
                  <a:spcPct val="0"/>
                </a:spcBef>
                <a:buFontTx/>
                <a:buNone/>
              </a:pPr>
              <a:t>16</a:t>
            </a:fld>
            <a:endParaRPr lang="tr-TR" altLang="en-US" sz="1200" smtClean="0"/>
          </a:p>
        </p:txBody>
      </p:sp>
      <p:graphicFrame>
        <p:nvGraphicFramePr>
          <p:cNvPr id="3" name="2 Tablo"/>
          <p:cNvGraphicFramePr>
            <a:graphicFrameLocks noGrp="1"/>
          </p:cNvGraphicFramePr>
          <p:nvPr>
            <p:extLst>
              <p:ext uri="{D42A27DB-BD31-4B8C-83A1-F6EECF244321}">
                <p14:modId xmlns:p14="http://schemas.microsoft.com/office/powerpoint/2010/main" val="742808365"/>
              </p:ext>
            </p:extLst>
          </p:nvPr>
        </p:nvGraphicFramePr>
        <p:xfrm>
          <a:off x="0" y="0"/>
          <a:ext cx="9144000" cy="7145667"/>
        </p:xfrm>
        <a:graphic>
          <a:graphicData uri="http://schemas.openxmlformats.org/drawingml/2006/table">
            <a:tbl>
              <a:tblPr/>
              <a:tblGrid>
                <a:gridCol w="1133475">
                  <a:extLst>
                    <a:ext uri="{9D8B030D-6E8A-4147-A177-3AD203B41FA5}">
                      <a16:colId xmlns:a16="http://schemas.microsoft.com/office/drawing/2014/main" val="189211801"/>
                    </a:ext>
                  </a:extLst>
                </a:gridCol>
                <a:gridCol w="2508250">
                  <a:extLst>
                    <a:ext uri="{9D8B030D-6E8A-4147-A177-3AD203B41FA5}">
                      <a16:colId xmlns:a16="http://schemas.microsoft.com/office/drawing/2014/main" val="3970932999"/>
                    </a:ext>
                  </a:extLst>
                </a:gridCol>
                <a:gridCol w="3216275">
                  <a:extLst>
                    <a:ext uri="{9D8B030D-6E8A-4147-A177-3AD203B41FA5}">
                      <a16:colId xmlns:a16="http://schemas.microsoft.com/office/drawing/2014/main" val="2789564070"/>
                    </a:ext>
                  </a:extLst>
                </a:gridCol>
                <a:gridCol w="2286000">
                  <a:extLst>
                    <a:ext uri="{9D8B030D-6E8A-4147-A177-3AD203B41FA5}">
                      <a16:colId xmlns:a16="http://schemas.microsoft.com/office/drawing/2014/main" val="1891316223"/>
                    </a:ext>
                  </a:extLst>
                </a:gridCol>
              </a:tblGrid>
              <a:tr h="914400">
                <a:tc gridSpan="4">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800" b="1" i="0" u="none" strike="noStrike" cap="none" normalizeH="0" baseline="0" dirty="0" smtClean="0">
                          <a:ln>
                            <a:noFill/>
                          </a:ln>
                          <a:solidFill>
                            <a:srgbClr val="CCECFF"/>
                          </a:solidFill>
                          <a:effectLst/>
                          <a:latin typeface="Palatino Linotype" panose="02040502050505030304" pitchFamily="18" charset="0"/>
                        </a:rPr>
                        <a:t>Bilgi, Beceri ve Yetkinlik Açısından Seviyeler Arasındaki İlerlemeyi Gösteren Türkiye Yeterlilikler Çerçevesi Seviye Tanımlayıcıları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800" b="1" i="0" u="none" strike="noStrike" cap="none" normalizeH="0" baseline="0" dirty="0" smtClean="0">
                        <a:ln>
                          <a:noFill/>
                        </a:ln>
                        <a:solidFill>
                          <a:srgbClr val="CCECFF"/>
                        </a:solidFill>
                        <a:effectLst/>
                        <a:latin typeface="Palatino Linotype" panose="02040502050505030304" pitchFamily="18"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54217781"/>
                  </a:ext>
                </a:extLst>
              </a:tr>
              <a:tr h="639763">
                <a:tc gridSpan="4">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800" b="1" i="0" u="none" strike="noStrike" cap="none" normalizeH="0" baseline="0" dirty="0" smtClean="0">
                          <a:ln>
                            <a:noFill/>
                          </a:ln>
                          <a:solidFill>
                            <a:srgbClr val="002060"/>
                          </a:solidFill>
                          <a:effectLst/>
                          <a:latin typeface="Palatino Linotype" panose="02040502050505030304" pitchFamily="18" charset="0"/>
                        </a:rPr>
                        <a:t>TYÇ TASLAK SEVİYE TANIMLAYICILARI (Bu sınıflandırma Seviye Tanımlayıcıların 1-8 Seviyeleri arasında gelişimini/ilerlemesini göstermektedir.)</a:t>
                      </a:r>
                      <a:endParaRPr kumimoji="0" lang="tr-TR" altLang="en-US" sz="1800" b="0" i="0" u="none" strike="noStrike" cap="none" normalizeH="0" baseline="0" dirty="0" smtClean="0">
                        <a:ln>
                          <a:noFill/>
                        </a:ln>
                        <a:solidFill>
                          <a:srgbClr val="002060"/>
                        </a:solidFill>
                        <a:effectLst/>
                        <a:latin typeface="Palatino Linotype" panose="02040502050505030304" pitchFamily="18"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1D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34090624"/>
                  </a:ext>
                </a:extLst>
              </a:tr>
              <a:tr h="390525">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800" b="0" i="0" u="none" strike="noStrike" cap="none" normalizeH="0" baseline="0" dirty="0" smtClean="0">
                        <a:ln>
                          <a:noFill/>
                        </a:ln>
                        <a:solidFill>
                          <a:schemeClr val="accent2">
                            <a:lumMod val="75000"/>
                          </a:schemeClr>
                        </a:solidFill>
                        <a:effectLst/>
                        <a:latin typeface="Palatino Linotype" panose="02040502050505030304" pitchFamily="18"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C"/>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1" i="0" u="none" strike="noStrike" cap="none" normalizeH="0" baseline="0" dirty="0" smtClean="0">
                          <a:ln>
                            <a:noFill/>
                          </a:ln>
                          <a:solidFill>
                            <a:schemeClr val="accent2">
                              <a:lumMod val="75000"/>
                            </a:schemeClr>
                          </a:solidFill>
                          <a:effectLst/>
                          <a:latin typeface="Palatino Linotype" panose="02040502050505030304" pitchFamily="18" charset="0"/>
                        </a:rPr>
                        <a:t>Bilgi</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C"/>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1" i="0" u="none" strike="noStrike" cap="none" normalizeH="0" baseline="0" smtClean="0">
                          <a:ln>
                            <a:noFill/>
                          </a:ln>
                          <a:solidFill>
                            <a:schemeClr val="accent2">
                              <a:lumMod val="75000"/>
                            </a:schemeClr>
                          </a:solidFill>
                          <a:effectLst/>
                          <a:latin typeface="Palatino Linotype" panose="02040502050505030304" pitchFamily="18" charset="0"/>
                        </a:rPr>
                        <a:t>Beceri</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C"/>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1" i="0" u="none" strike="noStrike" cap="none" normalizeH="0" baseline="0" smtClean="0">
                          <a:ln>
                            <a:noFill/>
                          </a:ln>
                          <a:solidFill>
                            <a:schemeClr val="accent2">
                              <a:lumMod val="75000"/>
                            </a:schemeClr>
                          </a:solidFill>
                          <a:effectLst/>
                          <a:latin typeface="Palatino Linotype" panose="02040502050505030304" pitchFamily="18" charset="0"/>
                        </a:rPr>
                        <a:t>Yetkinlik</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C"/>
                    </a:solidFill>
                  </a:tcPr>
                </a:tc>
                <a:extLst>
                  <a:ext uri="{0D108BD9-81ED-4DB2-BD59-A6C34878D82A}">
                    <a16:rowId xmlns:a16="http://schemas.microsoft.com/office/drawing/2014/main" val="1407552527"/>
                  </a:ext>
                </a:extLst>
              </a:tr>
              <a:tr h="2209800">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600" b="1" i="0" u="none" strike="noStrike" cap="none" normalizeH="0" baseline="0" dirty="0" smtClean="0">
                          <a:ln>
                            <a:noFill/>
                          </a:ln>
                          <a:solidFill>
                            <a:schemeClr val="accent2">
                              <a:lumMod val="75000"/>
                            </a:schemeClr>
                          </a:solidFill>
                          <a:effectLst/>
                          <a:latin typeface="Palatino Linotype" panose="02040502050505030304" pitchFamily="18" charset="0"/>
                        </a:rPr>
                        <a:t>Seviye 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1D7"/>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600" b="0" i="0" u="none" strike="noStrike" cap="none" normalizeH="0" baseline="0" dirty="0" smtClean="0">
                          <a:ln>
                            <a:noFill/>
                          </a:ln>
                          <a:solidFill>
                            <a:schemeClr val="accent2">
                              <a:lumMod val="75000"/>
                            </a:schemeClr>
                          </a:solidFill>
                          <a:effectLst/>
                          <a:latin typeface="Palatino Linotype" panose="02040502050505030304" pitchFamily="18" charset="0"/>
                        </a:rPr>
                        <a:t>Bilinen öğrenme veya çalışma ortamlarında, basit faaliyetlerin yönergelere uygun olarak yerine getirilmesi için gerekli temel bilgiye sahip olmak.</a:t>
                      </a:r>
                      <a:endParaRPr kumimoji="0" lang="tr-TR" altLang="en-US" sz="1800" b="0" i="0" u="none" strike="noStrike" cap="none" normalizeH="0" baseline="0" dirty="0" smtClean="0">
                        <a:ln>
                          <a:noFill/>
                        </a:ln>
                        <a:solidFill>
                          <a:schemeClr val="accent2">
                            <a:lumMod val="75000"/>
                          </a:schemeClr>
                        </a:solidFill>
                        <a:effectLst/>
                        <a:latin typeface="Palatino Linotype" panose="02040502050505030304" pitchFamily="18"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1D7"/>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600" b="0" i="0" u="none" strike="noStrike" cap="none" normalizeH="0" baseline="0" dirty="0" smtClean="0">
                          <a:ln>
                            <a:noFill/>
                          </a:ln>
                          <a:solidFill>
                            <a:schemeClr val="accent2">
                              <a:lumMod val="75000"/>
                            </a:schemeClr>
                          </a:solidFill>
                          <a:effectLst/>
                          <a:latin typeface="Palatino Linotype" panose="02040502050505030304" pitchFamily="18" charset="0"/>
                        </a:rPr>
                        <a:t>Bilinen öğrenme veya çalışma ortamlarında, temel bilgiyi kullanmak ve alışılagelmiş faaliyetleri yönergelere uygun olarak yerine getirmek.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800" b="0" i="0" u="none" strike="noStrike" cap="none" normalizeH="0" baseline="0" dirty="0" smtClean="0">
                        <a:ln>
                          <a:noFill/>
                        </a:ln>
                        <a:solidFill>
                          <a:schemeClr val="accent2">
                            <a:lumMod val="75000"/>
                          </a:schemeClr>
                        </a:solidFill>
                        <a:effectLst/>
                        <a:latin typeface="Palatino Linotype" panose="02040502050505030304" pitchFamily="18"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1D7"/>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600" b="0" i="0" u="none" strike="noStrike" cap="none" normalizeH="0" baseline="0" dirty="0" smtClean="0">
                          <a:ln>
                            <a:noFill/>
                          </a:ln>
                          <a:solidFill>
                            <a:schemeClr val="accent2">
                              <a:lumMod val="75000"/>
                            </a:schemeClr>
                          </a:solidFill>
                          <a:effectLst/>
                          <a:latin typeface="Palatino Linotype" panose="02040502050505030304" pitchFamily="18" charset="0"/>
                        </a:rPr>
                        <a:t>Alışılagelmiş faaliyetlerin rehberlik ve gözetim altında yürütülmesinde sınırlı sorumluluk almak.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800" b="0" i="0" u="none" strike="noStrike" cap="none" normalizeH="0" baseline="0" dirty="0" smtClean="0">
                        <a:ln>
                          <a:noFill/>
                        </a:ln>
                        <a:solidFill>
                          <a:schemeClr val="accent2">
                            <a:lumMod val="75000"/>
                          </a:schemeClr>
                        </a:solidFill>
                        <a:effectLst/>
                        <a:latin typeface="Palatino Linotype" panose="02040502050505030304" pitchFamily="18"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1D7"/>
                    </a:solidFill>
                  </a:tcPr>
                </a:tc>
                <a:extLst>
                  <a:ext uri="{0D108BD9-81ED-4DB2-BD59-A6C34878D82A}">
                    <a16:rowId xmlns:a16="http://schemas.microsoft.com/office/drawing/2014/main" val="1664330127"/>
                  </a:ext>
                </a:extLst>
              </a:tr>
              <a:tr h="2990850">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600" b="1" i="0" u="none" strike="noStrike" cap="none" normalizeH="0" baseline="0" smtClean="0">
                          <a:ln>
                            <a:noFill/>
                          </a:ln>
                          <a:solidFill>
                            <a:schemeClr val="accent2">
                              <a:lumMod val="75000"/>
                            </a:schemeClr>
                          </a:solidFill>
                          <a:effectLst/>
                          <a:latin typeface="Palatino Linotype" panose="02040502050505030304" pitchFamily="18" charset="0"/>
                        </a:rPr>
                        <a:t>Seviye 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C"/>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600" b="0" i="0" u="none" strike="noStrike" cap="none" normalizeH="0" baseline="0" smtClean="0">
                          <a:ln>
                            <a:noFill/>
                          </a:ln>
                          <a:solidFill>
                            <a:schemeClr val="accent2">
                              <a:lumMod val="75000"/>
                            </a:schemeClr>
                          </a:solidFill>
                          <a:effectLst/>
                          <a:latin typeface="Palatino Linotype" panose="02040502050505030304" pitchFamily="18" charset="0"/>
                        </a:rPr>
                        <a:t>Bir çalışma veya öğrenme alanı ile ilgili açıkça tanımlanmış faaliyetlerin yerine getirilmesi için gerekli temel kuramsal bilgi ile standart araç, gereç ve yöntemlere ilişkin uygulamalı bilgiye sahip olmak.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800" b="0" i="0" u="none" strike="noStrike" cap="none" normalizeH="0" baseline="0" smtClean="0">
                        <a:ln>
                          <a:noFill/>
                        </a:ln>
                        <a:solidFill>
                          <a:schemeClr val="accent2">
                            <a:lumMod val="75000"/>
                          </a:schemeClr>
                        </a:solidFill>
                        <a:effectLst/>
                        <a:latin typeface="Palatino Linotype" panose="02040502050505030304" pitchFamily="18"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C"/>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600" b="0" i="0" u="none" strike="noStrike" cap="none" normalizeH="0" baseline="0" dirty="0" smtClean="0">
                          <a:ln>
                            <a:noFill/>
                          </a:ln>
                          <a:solidFill>
                            <a:schemeClr val="accent2">
                              <a:lumMod val="75000"/>
                            </a:schemeClr>
                          </a:solidFill>
                          <a:effectLst/>
                          <a:latin typeface="Palatino Linotype" panose="02040502050505030304" pitchFamily="18" charset="0"/>
                        </a:rPr>
                        <a:t>Bir çalışma veya öğrenme alanı ile ilgili açıkça tanımlanmış faaliyetlerin yerine getirilmesi için gerekli bilgiyi kullanmak ve öngörülen problemlere çözüm getirmek.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800" b="0" i="0" u="none" strike="noStrike" cap="none" normalizeH="0" baseline="0" dirty="0" smtClean="0">
                        <a:ln>
                          <a:noFill/>
                        </a:ln>
                        <a:solidFill>
                          <a:schemeClr val="accent2">
                            <a:lumMod val="75000"/>
                          </a:schemeClr>
                        </a:solidFill>
                        <a:effectLst/>
                        <a:latin typeface="Palatino Linotype" panose="02040502050505030304" pitchFamily="18"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C"/>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600" b="0" i="0" u="none" strike="noStrike" cap="none" normalizeH="0" baseline="0" dirty="0" smtClean="0">
                          <a:ln>
                            <a:noFill/>
                          </a:ln>
                          <a:solidFill>
                            <a:schemeClr val="accent2">
                              <a:lumMod val="75000"/>
                            </a:schemeClr>
                          </a:solidFill>
                          <a:effectLst/>
                          <a:latin typeface="Palatino Linotype" panose="02040502050505030304" pitchFamily="18" charset="0"/>
                        </a:rPr>
                        <a:t>Açıkça tanımlanmış faaliyetlerin yürütülmesinde rehberlik ve/veya gözetim altında sorumluluk almak, öğrenme ihtiyaç ve hedeflerini rehberlik eşliğinde belirlemek.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800" b="0" i="0" u="none" strike="noStrike" cap="none" normalizeH="0" baseline="0" dirty="0" smtClean="0">
                        <a:ln>
                          <a:noFill/>
                        </a:ln>
                        <a:solidFill>
                          <a:schemeClr val="accent2">
                            <a:lumMod val="75000"/>
                          </a:schemeClr>
                        </a:solidFill>
                        <a:effectLst/>
                        <a:latin typeface="Palatino Linotype" panose="02040502050505030304" pitchFamily="18"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C"/>
                    </a:solidFill>
                  </a:tcPr>
                </a:tc>
                <a:extLst>
                  <a:ext uri="{0D108BD9-81ED-4DB2-BD59-A6C34878D82A}">
                    <a16:rowId xmlns:a16="http://schemas.microsoft.com/office/drawing/2014/main" val="69543278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1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a:spcBef>
                <a:spcPct val="0"/>
              </a:spcBef>
              <a:buFontTx/>
              <a:buNone/>
            </a:pPr>
            <a:fld id="{D4052785-1321-4DED-BA92-213E5A04C163}" type="slidenum">
              <a:rPr lang="tr-TR" altLang="en-US" sz="1200" smtClean="0"/>
              <a:pPr>
                <a:spcBef>
                  <a:spcPct val="0"/>
                </a:spcBef>
                <a:buFontTx/>
                <a:buNone/>
              </a:pPr>
              <a:t>17</a:t>
            </a:fld>
            <a:endParaRPr lang="tr-TR" altLang="en-US" sz="1200" smtClean="0"/>
          </a:p>
        </p:txBody>
      </p:sp>
      <p:graphicFrame>
        <p:nvGraphicFramePr>
          <p:cNvPr id="3" name="2 Tablo"/>
          <p:cNvGraphicFramePr>
            <a:graphicFrameLocks noGrp="1"/>
          </p:cNvGraphicFramePr>
          <p:nvPr>
            <p:extLst>
              <p:ext uri="{D42A27DB-BD31-4B8C-83A1-F6EECF244321}">
                <p14:modId xmlns:p14="http://schemas.microsoft.com/office/powerpoint/2010/main" val="2505082355"/>
              </p:ext>
            </p:extLst>
          </p:nvPr>
        </p:nvGraphicFramePr>
        <p:xfrm>
          <a:off x="0" y="-58738"/>
          <a:ext cx="9144000" cy="6916738"/>
        </p:xfrm>
        <a:graphic>
          <a:graphicData uri="http://schemas.openxmlformats.org/drawingml/2006/table">
            <a:tbl>
              <a:tblPr/>
              <a:tblGrid>
                <a:gridCol w="1187450">
                  <a:extLst>
                    <a:ext uri="{9D8B030D-6E8A-4147-A177-3AD203B41FA5}">
                      <a16:colId xmlns:a16="http://schemas.microsoft.com/office/drawing/2014/main" val="1100861687"/>
                    </a:ext>
                  </a:extLst>
                </a:gridCol>
                <a:gridCol w="2376488">
                  <a:extLst>
                    <a:ext uri="{9D8B030D-6E8A-4147-A177-3AD203B41FA5}">
                      <a16:colId xmlns:a16="http://schemas.microsoft.com/office/drawing/2014/main" val="1739695937"/>
                    </a:ext>
                  </a:extLst>
                </a:gridCol>
                <a:gridCol w="2736850">
                  <a:extLst>
                    <a:ext uri="{9D8B030D-6E8A-4147-A177-3AD203B41FA5}">
                      <a16:colId xmlns:a16="http://schemas.microsoft.com/office/drawing/2014/main" val="62687439"/>
                    </a:ext>
                  </a:extLst>
                </a:gridCol>
                <a:gridCol w="2843212">
                  <a:extLst>
                    <a:ext uri="{9D8B030D-6E8A-4147-A177-3AD203B41FA5}">
                      <a16:colId xmlns:a16="http://schemas.microsoft.com/office/drawing/2014/main" val="696642092"/>
                    </a:ext>
                  </a:extLst>
                </a:gridCol>
              </a:tblGrid>
              <a:tr h="493688">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800" b="1" i="0" u="none" strike="noStrike" cap="none" normalizeH="0" baseline="0" dirty="0" smtClean="0">
                        <a:ln>
                          <a:noFill/>
                        </a:ln>
                        <a:solidFill>
                          <a:srgbClr val="CCECFF"/>
                        </a:solidFill>
                        <a:effectLst/>
                        <a:latin typeface="Palatino Linotype" panose="02040502050505030304"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1" i="0" u="none" strike="noStrike" cap="none" normalizeH="0" baseline="0" dirty="0" smtClean="0">
                          <a:ln>
                            <a:noFill/>
                          </a:ln>
                          <a:solidFill>
                            <a:srgbClr val="CCECFF"/>
                          </a:solidFill>
                          <a:effectLst/>
                          <a:latin typeface="Palatino Linotype" panose="02040502050505030304" pitchFamily="18" charset="0"/>
                        </a:rPr>
                        <a:t>Bilgi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1" i="0" u="none" strike="noStrike" cap="none" normalizeH="0" baseline="0" dirty="0" smtClean="0">
                          <a:ln>
                            <a:noFill/>
                          </a:ln>
                          <a:solidFill>
                            <a:srgbClr val="CCECFF"/>
                          </a:solidFill>
                          <a:effectLst/>
                          <a:latin typeface="Palatino Linotype" panose="02040502050505030304" pitchFamily="18" charset="0"/>
                        </a:rPr>
                        <a:t>Beceri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1" i="0" u="none" strike="noStrike" cap="none" normalizeH="0" baseline="0" dirty="0" smtClean="0">
                          <a:ln>
                            <a:noFill/>
                          </a:ln>
                          <a:solidFill>
                            <a:srgbClr val="CCECFF"/>
                          </a:solidFill>
                          <a:effectLst/>
                          <a:latin typeface="Palatino Linotype" panose="02040502050505030304" pitchFamily="18" charset="0"/>
                        </a:rPr>
                        <a:t>Yetkinlik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extLst>
                  <a:ext uri="{0D108BD9-81ED-4DB2-BD59-A6C34878D82A}">
                    <a16:rowId xmlns:a16="http://schemas.microsoft.com/office/drawing/2014/main" val="62780326"/>
                  </a:ext>
                </a:extLst>
              </a:tr>
              <a:tr h="2791491">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dirty="0" smtClean="0">
                          <a:ln>
                            <a:noFill/>
                          </a:ln>
                          <a:solidFill>
                            <a:schemeClr val="accent2">
                              <a:lumMod val="75000"/>
                            </a:schemeClr>
                          </a:solidFill>
                          <a:effectLst/>
                          <a:latin typeface="Palatino Linotype" panose="02040502050505030304" pitchFamily="18" charset="0"/>
                        </a:rPr>
                        <a:t>Seviye 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1D7"/>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600" b="0" i="0" u="none" strike="noStrike" cap="none" normalizeH="0" baseline="0" dirty="0" smtClean="0">
                          <a:ln>
                            <a:noFill/>
                          </a:ln>
                          <a:solidFill>
                            <a:schemeClr val="accent2">
                              <a:lumMod val="75000"/>
                            </a:schemeClr>
                          </a:solidFill>
                          <a:effectLst/>
                          <a:latin typeface="Palatino Linotype" panose="02040502050505030304" pitchFamily="18" charset="0"/>
                        </a:rPr>
                        <a:t>Bir çalışma veya öğrenme alanı ile ilgili farklı ortamlarda çok karmaşık olmayan faaliyetlerin yürütülmesi için gerekli kuramsal ve uygulamalı bilgiye sahip olmak.</a:t>
                      </a:r>
                      <a:endParaRPr kumimoji="0" lang="tr-TR" altLang="en-US" sz="1800" b="0" i="0" u="none" strike="noStrike" cap="none" normalizeH="0" baseline="0" dirty="0" smtClean="0">
                        <a:ln>
                          <a:noFill/>
                        </a:ln>
                        <a:solidFill>
                          <a:schemeClr val="accent2">
                            <a:lumMod val="75000"/>
                          </a:schemeClr>
                        </a:solidFill>
                        <a:effectLst/>
                        <a:latin typeface="Palatino Linotype" panose="02040502050505030304"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1D7"/>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600" b="0" i="0" u="none" strike="noStrike" cap="none" normalizeH="0" baseline="0" dirty="0" smtClean="0">
                          <a:ln>
                            <a:noFill/>
                          </a:ln>
                          <a:solidFill>
                            <a:schemeClr val="accent2">
                              <a:lumMod val="75000"/>
                            </a:schemeClr>
                          </a:solidFill>
                          <a:effectLst/>
                          <a:latin typeface="Palatino Linotype" panose="02040502050505030304" pitchFamily="18" charset="0"/>
                        </a:rPr>
                        <a:t>Bir çalışma veya öğrenme alanı ile ilgili çok karmaşık olmayan faaliyetlere ilişkin verileri yorumlamak, sonuçları değerlendirmek, uygun standart işlemleri ve yöntemleri seçmek ve sistematik bir biçimde uygulamak; öngörülmeyen problemlere çözüm getirmek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1D7"/>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600" b="0" i="0" u="none" strike="noStrike" cap="none" normalizeH="0" baseline="0" dirty="0" smtClean="0">
                          <a:ln>
                            <a:noFill/>
                          </a:ln>
                          <a:solidFill>
                            <a:schemeClr val="accent2">
                              <a:lumMod val="75000"/>
                            </a:schemeClr>
                          </a:solidFill>
                          <a:effectLst/>
                          <a:latin typeface="Palatino Linotype" panose="02040502050505030304" pitchFamily="18" charset="0"/>
                        </a:rPr>
                        <a:t>Çok karmaşık olmayan faaliyetlerin yürütülmesinde sınırlı ölçüde rehberlik ve/veya gözetim altında sorumluluk almak; öğrenme ihtiyaç ve hedeflerini gerektiğinde rehberlik alarak belirlemek.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1D7"/>
                    </a:solidFill>
                  </a:tcPr>
                </a:tc>
                <a:extLst>
                  <a:ext uri="{0D108BD9-81ED-4DB2-BD59-A6C34878D82A}">
                    <a16:rowId xmlns:a16="http://schemas.microsoft.com/office/drawing/2014/main" val="3754351181"/>
                  </a:ext>
                </a:extLst>
              </a:tr>
              <a:tr h="3631559">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smtClean="0">
                          <a:ln>
                            <a:noFill/>
                          </a:ln>
                          <a:solidFill>
                            <a:schemeClr val="accent2">
                              <a:lumMod val="75000"/>
                            </a:schemeClr>
                          </a:solidFill>
                          <a:effectLst/>
                          <a:latin typeface="Palatino Linotype" panose="02040502050505030304" pitchFamily="18" charset="0"/>
                        </a:rPr>
                        <a:t>Seviye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C"/>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600" b="0" i="0" u="none" strike="noStrike" cap="none" normalizeH="0" baseline="0" dirty="0" smtClean="0">
                          <a:ln>
                            <a:noFill/>
                          </a:ln>
                          <a:solidFill>
                            <a:schemeClr val="accent2">
                              <a:lumMod val="75000"/>
                            </a:schemeClr>
                          </a:solidFill>
                          <a:effectLst/>
                          <a:latin typeface="Palatino Linotype" panose="02040502050505030304" pitchFamily="18" charset="0"/>
                        </a:rPr>
                        <a:t>Bir çalışma veya öğrenme alanı ile ilgili farklı ortamlarda karmaşık faaliyetlerin yürütülmesi için gerekli olan kuramsal ve uygulamalı bilgiye sahip olmak.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800" b="0" i="0" u="none" strike="noStrike" cap="none" normalizeH="0" baseline="0" dirty="0" smtClean="0">
                        <a:ln>
                          <a:noFill/>
                        </a:ln>
                        <a:solidFill>
                          <a:schemeClr val="accent2">
                            <a:lumMod val="75000"/>
                          </a:schemeClr>
                        </a:solidFill>
                        <a:effectLst/>
                        <a:latin typeface="Palatino Linotype" panose="02040502050505030304"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C"/>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600" b="0" i="0" u="none" strike="noStrike" cap="none" normalizeH="0" baseline="0" dirty="0" smtClean="0">
                          <a:ln>
                            <a:noFill/>
                          </a:ln>
                          <a:solidFill>
                            <a:schemeClr val="accent2">
                              <a:lumMod val="75000"/>
                            </a:schemeClr>
                          </a:solidFill>
                          <a:effectLst/>
                          <a:latin typeface="Palatino Linotype" panose="02040502050505030304" pitchFamily="18" charset="0"/>
                        </a:rPr>
                        <a:t>Bir çalışma veya öğrenme alanı ile ilgili karmaşık faaliyetlere ilişkin verileri analiz etmek, sonuçları yorumlamak, uygun işlemleri, yöntemleri seçmek ve sistematik bir biçimde uygulamak; farklı ve/veya öngörülmeyen problemlere çözüm getirmek; gerektiğinde bilgi ve becerilerini başkalarına aktarmak.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800" b="0" i="0" u="none" strike="noStrike" cap="none" normalizeH="0" baseline="0" dirty="0" smtClean="0">
                        <a:ln>
                          <a:noFill/>
                        </a:ln>
                        <a:solidFill>
                          <a:schemeClr val="accent2">
                            <a:lumMod val="75000"/>
                          </a:schemeClr>
                        </a:solidFill>
                        <a:effectLst/>
                        <a:latin typeface="Palatino Linotype" panose="02040502050505030304"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C"/>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600" b="0" i="0" u="none" strike="noStrike" cap="none" normalizeH="0" baseline="0" dirty="0" smtClean="0">
                          <a:ln>
                            <a:noFill/>
                          </a:ln>
                          <a:solidFill>
                            <a:schemeClr val="accent2">
                              <a:lumMod val="75000"/>
                            </a:schemeClr>
                          </a:solidFill>
                          <a:effectLst/>
                          <a:latin typeface="Palatino Linotype" panose="02040502050505030304" pitchFamily="18" charset="0"/>
                        </a:rPr>
                        <a:t>Standartlara uygun ortamlarda karmaşık faaliyetlerin yürütülmesinde sorumluluk almak; sorumluluğunda başkaları tarafından yürütülen faaliyetlerde gözetim ve sınırlı denetim görevi üstlenmek; öğrenme ihtiyaçlarını karşılamak ve ileriye yönelik öğrenme hedeflerini belirlemek.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800" b="0" i="0" u="none" strike="noStrike" cap="none" normalizeH="0" baseline="0" dirty="0" smtClean="0">
                        <a:ln>
                          <a:noFill/>
                        </a:ln>
                        <a:solidFill>
                          <a:schemeClr val="accent2">
                            <a:lumMod val="75000"/>
                          </a:schemeClr>
                        </a:solidFill>
                        <a:effectLst/>
                        <a:latin typeface="Palatino Linotype" panose="02040502050505030304"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C"/>
                    </a:solidFill>
                  </a:tcPr>
                </a:tc>
                <a:extLst>
                  <a:ext uri="{0D108BD9-81ED-4DB2-BD59-A6C34878D82A}">
                    <a16:rowId xmlns:a16="http://schemas.microsoft.com/office/drawing/2014/main" val="290009912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1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a:spcBef>
                <a:spcPct val="0"/>
              </a:spcBef>
              <a:buFontTx/>
              <a:buNone/>
            </a:pPr>
            <a:fld id="{3377079F-B275-4AB7-B9F8-0B9F11FAF20A}" type="slidenum">
              <a:rPr lang="tr-TR" altLang="en-US" sz="1200" smtClean="0"/>
              <a:pPr>
                <a:spcBef>
                  <a:spcPct val="0"/>
                </a:spcBef>
                <a:buFontTx/>
                <a:buNone/>
              </a:pPr>
              <a:t>18</a:t>
            </a:fld>
            <a:endParaRPr lang="tr-TR" altLang="en-US" sz="1200" smtClean="0"/>
          </a:p>
        </p:txBody>
      </p:sp>
      <p:graphicFrame>
        <p:nvGraphicFramePr>
          <p:cNvPr id="4" name="3 Tablo"/>
          <p:cNvGraphicFramePr>
            <a:graphicFrameLocks noGrp="1"/>
          </p:cNvGraphicFramePr>
          <p:nvPr>
            <p:extLst>
              <p:ext uri="{D42A27DB-BD31-4B8C-83A1-F6EECF244321}">
                <p14:modId xmlns:p14="http://schemas.microsoft.com/office/powerpoint/2010/main" val="3521544237"/>
              </p:ext>
            </p:extLst>
          </p:nvPr>
        </p:nvGraphicFramePr>
        <p:xfrm>
          <a:off x="0" y="-58738"/>
          <a:ext cx="9144000" cy="7227888"/>
        </p:xfrm>
        <a:graphic>
          <a:graphicData uri="http://schemas.openxmlformats.org/drawingml/2006/table">
            <a:tbl>
              <a:tblPr/>
              <a:tblGrid>
                <a:gridCol w="827088">
                  <a:extLst>
                    <a:ext uri="{9D8B030D-6E8A-4147-A177-3AD203B41FA5}">
                      <a16:colId xmlns:a16="http://schemas.microsoft.com/office/drawing/2014/main" val="821626725"/>
                    </a:ext>
                  </a:extLst>
                </a:gridCol>
                <a:gridCol w="1512887">
                  <a:extLst>
                    <a:ext uri="{9D8B030D-6E8A-4147-A177-3AD203B41FA5}">
                      <a16:colId xmlns:a16="http://schemas.microsoft.com/office/drawing/2014/main" val="2362846302"/>
                    </a:ext>
                  </a:extLst>
                </a:gridCol>
                <a:gridCol w="3455988">
                  <a:extLst>
                    <a:ext uri="{9D8B030D-6E8A-4147-A177-3AD203B41FA5}">
                      <a16:colId xmlns:a16="http://schemas.microsoft.com/office/drawing/2014/main" val="258400489"/>
                    </a:ext>
                  </a:extLst>
                </a:gridCol>
                <a:gridCol w="3348037">
                  <a:extLst>
                    <a:ext uri="{9D8B030D-6E8A-4147-A177-3AD203B41FA5}">
                      <a16:colId xmlns:a16="http://schemas.microsoft.com/office/drawing/2014/main" val="2179170931"/>
                    </a:ext>
                  </a:extLst>
                </a:gridCol>
              </a:tblGrid>
              <a:tr h="414338">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800" b="1" i="0" u="none" strike="noStrike" cap="none" normalizeH="0" baseline="0" dirty="0" smtClean="0">
                        <a:ln>
                          <a:noFill/>
                        </a:ln>
                        <a:solidFill>
                          <a:srgbClr val="CCECFF"/>
                        </a:solidFill>
                        <a:effectLst/>
                        <a:latin typeface="Palatino Linotype" panose="02040502050505030304" pitchFamily="18"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1" i="0" u="none" strike="noStrike" cap="none" normalizeH="0" baseline="0" smtClean="0">
                          <a:ln>
                            <a:noFill/>
                          </a:ln>
                          <a:solidFill>
                            <a:srgbClr val="CCECFF"/>
                          </a:solidFill>
                          <a:effectLst/>
                          <a:latin typeface="Palatino Linotype" panose="02040502050505030304" pitchFamily="18" charset="0"/>
                        </a:rPr>
                        <a:t>Bilgi</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1" i="0" u="none" strike="noStrike" cap="none" normalizeH="0" baseline="0" dirty="0" smtClean="0">
                          <a:ln>
                            <a:noFill/>
                          </a:ln>
                          <a:solidFill>
                            <a:srgbClr val="CCECFF"/>
                          </a:solidFill>
                          <a:effectLst/>
                          <a:latin typeface="Palatino Linotype" panose="02040502050505030304" pitchFamily="18" charset="0"/>
                        </a:rPr>
                        <a:t>Beceri</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1" i="0" u="none" strike="noStrike" cap="none" normalizeH="0" baseline="0" dirty="0" smtClean="0">
                          <a:ln>
                            <a:noFill/>
                          </a:ln>
                          <a:solidFill>
                            <a:srgbClr val="CCECFF"/>
                          </a:solidFill>
                          <a:effectLst/>
                          <a:latin typeface="Palatino Linotype" panose="02040502050505030304" pitchFamily="18" charset="0"/>
                        </a:rPr>
                        <a:t>Yetkinlik</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extLst>
                  <a:ext uri="{0D108BD9-81ED-4DB2-BD59-A6C34878D82A}">
                    <a16:rowId xmlns:a16="http://schemas.microsoft.com/office/drawing/2014/main" val="2445662454"/>
                  </a:ext>
                </a:extLst>
              </a:tr>
              <a:tr h="3292475">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300" b="1" i="0" u="none" strike="noStrike" cap="none" normalizeH="0" baseline="0" dirty="0" smtClean="0">
                          <a:ln>
                            <a:noFill/>
                          </a:ln>
                          <a:solidFill>
                            <a:schemeClr val="accent2">
                              <a:lumMod val="75000"/>
                            </a:schemeClr>
                          </a:solidFill>
                          <a:effectLst/>
                          <a:latin typeface="Palatino Linotype" panose="02040502050505030304" pitchFamily="18" charset="0"/>
                        </a:rPr>
                        <a:t>Seviye 5</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1D7"/>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500" b="0" i="0" u="none" strike="noStrike" cap="none" normalizeH="0" baseline="0" dirty="0" smtClean="0">
                          <a:ln>
                            <a:noFill/>
                          </a:ln>
                          <a:solidFill>
                            <a:schemeClr val="accent2">
                              <a:lumMod val="75000"/>
                            </a:schemeClr>
                          </a:solidFill>
                          <a:effectLst/>
                          <a:latin typeface="Palatino Linotype" panose="02040502050505030304" pitchFamily="18" charset="0"/>
                        </a:rPr>
                        <a:t>Bir çalışma veya öğrenme alanında uzmanlık için gerekli kuramsal ve uygulamalı bilgiye sahip olmak.</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1D7"/>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500" b="0" i="0" u="none" strike="noStrike" cap="none" normalizeH="0" baseline="0" dirty="0" smtClean="0">
                          <a:ln>
                            <a:noFill/>
                          </a:ln>
                          <a:solidFill>
                            <a:schemeClr val="accent2">
                              <a:lumMod val="75000"/>
                            </a:schemeClr>
                          </a:solidFill>
                          <a:effectLst/>
                          <a:latin typeface="Palatino Linotype" panose="02040502050505030304" pitchFamily="18" charset="0"/>
                        </a:rPr>
                        <a:t>Bir çalışma veya öğrenme alanında yürütülen karmaşık ve bir biriyle ilişkili faaliyetlere ait verileri analiz etmek, sonuçları sorgulayıcı bir yaklaşımla değerlendirmek, çıkarımlarda bulunmak, uygun işlemleri ve yöntemleri tanımlamak ve bunları sistematik bir biçimde uygulamak veya uygulatmak; ilk kez karşılaşılan farklı ve/veya öngörülmeyen problemlere kanıta dayalı çözüm önerileri geliştirmek; bilgi ve becerilerini başkalarına aktarmak.</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1D7"/>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500" b="0" i="0" u="none" strike="noStrike" cap="none" normalizeH="0" baseline="0" dirty="0" smtClean="0">
                          <a:ln>
                            <a:noFill/>
                          </a:ln>
                          <a:solidFill>
                            <a:schemeClr val="accent2">
                              <a:lumMod val="75000"/>
                            </a:schemeClr>
                          </a:solidFill>
                          <a:effectLst/>
                          <a:latin typeface="Palatino Linotype" panose="02040502050505030304" pitchFamily="18" charset="0"/>
                        </a:rPr>
                        <a:t>Öngörülemeyen değişikliklerin olduğu ortamlarda karmaşık faaliyetlerin yürütülmesinde sınırlı ölçüde sorumluluk almak; sorumluluğunda başkaları tarafından yürütülen faaliyetlerde gözetim ve denetim görevi üstlenmek; öğrenme hedefleri doğrultusunda öğrenme ihtiyaçlarını karşılamak, sorumluluğu altındaki kişilerin öğrenme ihtiyaçlarının belirlenmesine ve performanslarının geliştirilmesine rehberlik etmek.</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1D7"/>
                    </a:solidFill>
                  </a:tcPr>
                </a:tc>
                <a:extLst>
                  <a:ext uri="{0D108BD9-81ED-4DB2-BD59-A6C34878D82A}">
                    <a16:rowId xmlns:a16="http://schemas.microsoft.com/office/drawing/2014/main" val="50845293"/>
                  </a:ext>
                </a:extLst>
              </a:tr>
              <a:tr h="3521075">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300" b="1" i="0" u="none" strike="noStrike" cap="none" normalizeH="0" baseline="0" smtClean="0">
                          <a:ln>
                            <a:noFill/>
                          </a:ln>
                          <a:solidFill>
                            <a:schemeClr val="accent2">
                              <a:lumMod val="75000"/>
                            </a:schemeClr>
                          </a:solidFill>
                          <a:effectLst/>
                          <a:latin typeface="Palatino Linotype" panose="02040502050505030304" pitchFamily="18" charset="0"/>
                        </a:rPr>
                        <a:t>Seviye 6</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C"/>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500" b="0" i="0" u="none" strike="noStrike" cap="none" normalizeH="0" baseline="0" smtClean="0">
                          <a:ln>
                            <a:noFill/>
                          </a:ln>
                          <a:solidFill>
                            <a:schemeClr val="accent2">
                              <a:lumMod val="75000"/>
                            </a:schemeClr>
                          </a:solidFill>
                          <a:effectLst/>
                          <a:latin typeface="Palatino Linotype" panose="02040502050505030304" pitchFamily="18" charset="0"/>
                        </a:rPr>
                        <a:t>Bir çalışma veya öğrenme alanında uzmanlık için gerekli ileri düzeyde kuramsal ve uygulamalı bilgiye sahip olmak.</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C"/>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500" b="0" i="0" u="none" strike="noStrike" cap="none" normalizeH="0" baseline="0" smtClean="0">
                          <a:ln>
                            <a:noFill/>
                          </a:ln>
                          <a:solidFill>
                            <a:schemeClr val="accent2">
                              <a:lumMod val="75000"/>
                            </a:schemeClr>
                          </a:solidFill>
                          <a:effectLst/>
                          <a:latin typeface="Palatino Linotype" panose="02040502050505030304" pitchFamily="18" charset="0"/>
                        </a:rPr>
                        <a:t>Bir çalışma veya öğrenme alanına ait faaliyetler ile ilgili yaklaşım, yöntem ve işlemleri bütünlük içerisinde analiz etmek, sonuçları eleştirel bir şekilde değerlendirmek, araştırma ve kanıtlara dayalı iyileştirme önerileri geliştirmek; Yeni uygulamalarda karşılaşılabilecek olası problemleri öngörmek ve önleyici çözüm önerileri geliştirmek; Oluşturulan iyileştirme ve çözüm önerilerini başkalarına aktarmak.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500" b="0" i="0" u="none" strike="noStrike" cap="none" normalizeH="0" baseline="0" smtClean="0">
                        <a:ln>
                          <a:noFill/>
                        </a:ln>
                        <a:solidFill>
                          <a:schemeClr val="accent2">
                            <a:lumMod val="75000"/>
                          </a:schemeClr>
                        </a:solidFill>
                        <a:effectLst/>
                        <a:latin typeface="Palatino Linotype" panose="02040502050505030304" pitchFamily="18"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C"/>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500" b="0" i="0" u="none" strike="noStrike" cap="none" normalizeH="0" baseline="0" dirty="0" smtClean="0">
                          <a:ln>
                            <a:noFill/>
                          </a:ln>
                          <a:solidFill>
                            <a:schemeClr val="accent2">
                              <a:lumMod val="75000"/>
                            </a:schemeClr>
                          </a:solidFill>
                          <a:effectLst/>
                          <a:latin typeface="Palatino Linotype" panose="02040502050505030304" pitchFamily="18" charset="0"/>
                        </a:rPr>
                        <a:t>Öngörülemeyen değişikliklerin var olduğu ortamlarda karmaşık faaliyetlerin yürütülmesinde bireysel veya ekip üyesi olarak sorumluluk almak; ileri düzeydeki bir çalışma veya projeyi kısmen özerk olarak yürütmek; Sorumluluğu altında çalışanların bir proje çerçevesinde gelişimlerine yönelik etkinlikleri planlamak ve yönetmek; Öğrenme hedefleri doğrultusunda kendisinin ve sorumluluğu altındaki kişilerin performanslarının geliştirilmesini planlamak ve yönetmek.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500" b="0" i="0" u="none" strike="noStrike" cap="none" normalizeH="0" baseline="0" dirty="0" smtClean="0">
                        <a:ln>
                          <a:noFill/>
                        </a:ln>
                        <a:solidFill>
                          <a:schemeClr val="accent2">
                            <a:lumMod val="75000"/>
                          </a:schemeClr>
                        </a:solidFill>
                        <a:effectLst/>
                        <a:latin typeface="Palatino Linotype" panose="02040502050505030304" pitchFamily="18"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C"/>
                    </a:solidFill>
                  </a:tcPr>
                </a:tc>
                <a:extLst>
                  <a:ext uri="{0D108BD9-81ED-4DB2-BD59-A6C34878D82A}">
                    <a16:rowId xmlns:a16="http://schemas.microsoft.com/office/drawing/2014/main" val="407154928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1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a:spcBef>
                <a:spcPct val="0"/>
              </a:spcBef>
              <a:buFontTx/>
              <a:buNone/>
            </a:pPr>
            <a:fld id="{B0734C88-68B3-4B08-9260-BCA0A4D61C37}" type="slidenum">
              <a:rPr lang="tr-TR" altLang="en-US" sz="1200" smtClean="0"/>
              <a:pPr>
                <a:spcBef>
                  <a:spcPct val="0"/>
                </a:spcBef>
                <a:buFontTx/>
                <a:buNone/>
              </a:pPr>
              <a:t>19</a:t>
            </a:fld>
            <a:endParaRPr lang="tr-TR" altLang="en-US" sz="1200" smtClean="0"/>
          </a:p>
        </p:txBody>
      </p:sp>
      <p:graphicFrame>
        <p:nvGraphicFramePr>
          <p:cNvPr id="4" name="3 Tablo"/>
          <p:cNvGraphicFramePr>
            <a:graphicFrameLocks noGrp="1"/>
          </p:cNvGraphicFramePr>
          <p:nvPr>
            <p:extLst>
              <p:ext uri="{D42A27DB-BD31-4B8C-83A1-F6EECF244321}">
                <p14:modId xmlns:p14="http://schemas.microsoft.com/office/powerpoint/2010/main" val="4107424929"/>
              </p:ext>
            </p:extLst>
          </p:nvPr>
        </p:nvGraphicFramePr>
        <p:xfrm>
          <a:off x="0" y="-58738"/>
          <a:ext cx="9144000" cy="6916738"/>
        </p:xfrm>
        <a:graphic>
          <a:graphicData uri="http://schemas.openxmlformats.org/drawingml/2006/table">
            <a:tbl>
              <a:tblPr/>
              <a:tblGrid>
                <a:gridCol w="900113">
                  <a:extLst>
                    <a:ext uri="{9D8B030D-6E8A-4147-A177-3AD203B41FA5}">
                      <a16:colId xmlns:a16="http://schemas.microsoft.com/office/drawing/2014/main" val="2781236350"/>
                    </a:ext>
                  </a:extLst>
                </a:gridCol>
                <a:gridCol w="1943100">
                  <a:extLst>
                    <a:ext uri="{9D8B030D-6E8A-4147-A177-3AD203B41FA5}">
                      <a16:colId xmlns:a16="http://schemas.microsoft.com/office/drawing/2014/main" val="2839345503"/>
                    </a:ext>
                  </a:extLst>
                </a:gridCol>
                <a:gridCol w="2881312">
                  <a:extLst>
                    <a:ext uri="{9D8B030D-6E8A-4147-A177-3AD203B41FA5}">
                      <a16:colId xmlns:a16="http://schemas.microsoft.com/office/drawing/2014/main" val="2830272708"/>
                    </a:ext>
                  </a:extLst>
                </a:gridCol>
                <a:gridCol w="3419475">
                  <a:extLst>
                    <a:ext uri="{9D8B030D-6E8A-4147-A177-3AD203B41FA5}">
                      <a16:colId xmlns:a16="http://schemas.microsoft.com/office/drawing/2014/main" val="3679503521"/>
                    </a:ext>
                  </a:extLst>
                </a:gridCol>
              </a:tblGrid>
              <a:tr h="494533">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800" b="1" i="0" u="none" strike="noStrike" cap="none" normalizeH="0" baseline="0" dirty="0" smtClean="0">
                        <a:ln>
                          <a:noFill/>
                        </a:ln>
                        <a:solidFill>
                          <a:srgbClr val="CCECFF"/>
                        </a:solidFill>
                        <a:effectLst/>
                        <a:latin typeface="Palatino Linotype" panose="02040502050505030304"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1" i="0" u="none" strike="noStrike" cap="none" normalizeH="0" baseline="0" dirty="0" smtClean="0">
                          <a:ln>
                            <a:noFill/>
                          </a:ln>
                          <a:solidFill>
                            <a:srgbClr val="CCECFF"/>
                          </a:solidFill>
                          <a:effectLst/>
                          <a:latin typeface="Palatino Linotype" panose="02040502050505030304" pitchFamily="18" charset="0"/>
                        </a:rPr>
                        <a:t>Bilgi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1" i="0" u="none" strike="noStrike" cap="none" normalizeH="0" baseline="0" dirty="0" smtClean="0">
                          <a:ln>
                            <a:noFill/>
                          </a:ln>
                          <a:solidFill>
                            <a:srgbClr val="CCECFF"/>
                          </a:solidFill>
                          <a:effectLst/>
                          <a:latin typeface="Palatino Linotype" panose="02040502050505030304" pitchFamily="18" charset="0"/>
                        </a:rPr>
                        <a:t>Beceri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1" i="0" u="none" strike="noStrike" cap="none" normalizeH="0" baseline="0" dirty="0" smtClean="0">
                          <a:ln>
                            <a:noFill/>
                          </a:ln>
                          <a:solidFill>
                            <a:srgbClr val="CCECFF"/>
                          </a:solidFill>
                          <a:effectLst/>
                          <a:latin typeface="Palatino Linotype" panose="02040502050505030304" pitchFamily="18" charset="0"/>
                        </a:rPr>
                        <a:t>Yetkinlik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extLst>
                  <a:ext uri="{0D108BD9-81ED-4DB2-BD59-A6C34878D82A}">
                    <a16:rowId xmlns:a16="http://schemas.microsoft.com/office/drawing/2014/main" val="1219339485"/>
                  </a:ext>
                </a:extLst>
              </a:tr>
              <a:tr h="2673358">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400" b="1" i="0" u="none" strike="noStrike" cap="none" normalizeH="0" baseline="0" dirty="0" smtClean="0">
                          <a:ln>
                            <a:noFill/>
                          </a:ln>
                          <a:solidFill>
                            <a:schemeClr val="accent2">
                              <a:lumMod val="75000"/>
                            </a:schemeClr>
                          </a:solidFill>
                          <a:effectLst/>
                          <a:latin typeface="Palatino Linotype" panose="02040502050505030304" pitchFamily="18" charset="0"/>
                        </a:rPr>
                        <a:t>Seviye 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1D7"/>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400" b="0" i="0" u="none" strike="noStrike" cap="none" normalizeH="0" baseline="0" dirty="0" smtClean="0">
                          <a:ln>
                            <a:noFill/>
                          </a:ln>
                          <a:solidFill>
                            <a:schemeClr val="accent2">
                              <a:lumMod val="75000"/>
                            </a:schemeClr>
                          </a:solidFill>
                          <a:effectLst/>
                          <a:latin typeface="Palatino Linotype" panose="02040502050505030304" pitchFamily="18" charset="0"/>
                        </a:rPr>
                        <a:t>Bir çalışma veya öğrenme alanında özgün fikirlerin geliştirilmesine temel oluşturan ileri düzeyde kuramsal ve uygulamalı bilgiye sahip olmak; Alanının ilişkili olduğu disiplinler arası etkileşimi kavramak.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1D7"/>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400" b="0" i="0" u="none" strike="noStrike" cap="none" normalizeH="0" baseline="0" dirty="0" smtClean="0">
                          <a:ln>
                            <a:noFill/>
                          </a:ln>
                          <a:solidFill>
                            <a:schemeClr val="accent2">
                              <a:lumMod val="75000"/>
                            </a:schemeClr>
                          </a:solidFill>
                          <a:effectLst/>
                          <a:latin typeface="Palatino Linotype" panose="02040502050505030304" pitchFamily="18" charset="0"/>
                        </a:rPr>
                        <a:t>Bir çalışma veya öğrenme alanında edindiği bilgileri farklı disiplinlere ait bilgilerle bütünleştirerek yorumlamak, yeni bilgiler, yöntemler ve yaklaşımlar oluşturmak; Alanında karşılaşılan öngörülmeyen karmaşık problemleri araştırma yöntemlerini kullanarak çözmek; Oluşturduğu yeni bilgi, yöntem, yaklaşım ve çözüm önerilerini başkalarına aktarmak.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1D7"/>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400" b="0" i="0" u="none" strike="noStrike" cap="none" normalizeH="0" baseline="0" smtClean="0">
                          <a:ln>
                            <a:noFill/>
                          </a:ln>
                          <a:solidFill>
                            <a:schemeClr val="accent2">
                              <a:lumMod val="75000"/>
                            </a:schemeClr>
                          </a:solidFill>
                          <a:effectLst/>
                          <a:latin typeface="Palatino Linotype" panose="02040502050505030304" pitchFamily="18" charset="0"/>
                        </a:rPr>
                        <a:t>Öngörülemeyen ve karmaşık değişikliklerin var olduğu ortamlarda ve yeni stratejik yaklaşımlar gerektiren koşullarda bireysel veya ekip üyesi olarak sorumluluk almak; İleri düzeydeki bir çalışma veya projeyi özerk olarak yürütmek; Alanı ile ilgili çalışmalara liderlik etmek, sorumluluğu altındaki kişi ve grupların stratejik performanslarını değerlendirmek ve iyileştirilmesini yönetmek.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1D7"/>
                    </a:solidFill>
                  </a:tcPr>
                </a:tc>
                <a:extLst>
                  <a:ext uri="{0D108BD9-81ED-4DB2-BD59-A6C34878D82A}">
                    <a16:rowId xmlns:a16="http://schemas.microsoft.com/office/drawing/2014/main" val="546546592"/>
                  </a:ext>
                </a:extLst>
              </a:tr>
              <a:tr h="3748847">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400" b="1" i="0" u="none" strike="noStrike" cap="none" normalizeH="0" baseline="0" dirty="0" smtClean="0">
                          <a:ln>
                            <a:noFill/>
                          </a:ln>
                          <a:solidFill>
                            <a:schemeClr val="accent2">
                              <a:lumMod val="75000"/>
                            </a:schemeClr>
                          </a:solidFill>
                          <a:effectLst/>
                          <a:latin typeface="Palatino Linotype" panose="02040502050505030304" pitchFamily="18" charset="0"/>
                        </a:rPr>
                        <a:t>Seviye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C"/>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400" b="0" i="0" u="none" strike="noStrike" cap="none" normalizeH="0" baseline="0" smtClean="0">
                          <a:ln>
                            <a:noFill/>
                          </a:ln>
                          <a:solidFill>
                            <a:schemeClr val="accent2">
                              <a:lumMod val="75000"/>
                            </a:schemeClr>
                          </a:solidFill>
                          <a:effectLst/>
                          <a:latin typeface="Palatino Linotype" panose="02040502050505030304" pitchFamily="18" charset="0"/>
                        </a:rPr>
                        <a:t>Bir çalışma veya öğrenme alanında özgün düşünce, yaklaşım, tasarım, yöntem ve teknik geliştirilmesine yönelik üst bilişsel düzeyde bilgiye sahip olmak; bunları farklı disiplinler ile ilişkilendirmek.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400" b="0" i="0" u="none" strike="noStrike" cap="none" normalizeH="0" baseline="0" smtClean="0">
                        <a:ln>
                          <a:noFill/>
                        </a:ln>
                        <a:solidFill>
                          <a:schemeClr val="accent2">
                            <a:lumMod val="75000"/>
                          </a:schemeClr>
                        </a:solidFill>
                        <a:effectLst/>
                        <a:latin typeface="Palatino Linotype" panose="02040502050505030304"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C"/>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400" b="0" i="0" u="none" strike="noStrike" cap="none" normalizeH="0" baseline="0" dirty="0" smtClean="0">
                          <a:ln>
                            <a:noFill/>
                          </a:ln>
                          <a:solidFill>
                            <a:schemeClr val="accent2">
                              <a:lumMod val="75000"/>
                            </a:schemeClr>
                          </a:solidFill>
                          <a:effectLst/>
                          <a:latin typeface="Palatino Linotype" panose="02040502050505030304" pitchFamily="18" charset="0"/>
                        </a:rPr>
                        <a:t>Bir çalışma veya öğrenme alanına yenilik getiren bir düşünce, yöntem, yaklaşım, tasarım ve/veya uygulamayı geliştirmek ya da bilinen bir düşünce, yöntem, yaklaşım, tasarım ve/veya uygulamayı farklı bir alana uyarlamak, özgün bir konuyu araştırmak, kavramak, tasarlamak ve uygulamak; Alanında ortaya çıkan yeni ve karmaşık problemleri farklı disiplinlerdeki yaklaşım ve yöntemleri kullanarak çözmek, araştırma ve uygulama sonuçlarını başkalarına aktarmak.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400" b="0" i="0" u="none" strike="noStrike" cap="none" normalizeH="0" baseline="0" dirty="0" smtClean="0">
                        <a:ln>
                          <a:noFill/>
                        </a:ln>
                        <a:solidFill>
                          <a:schemeClr val="accent2">
                            <a:lumMod val="75000"/>
                          </a:schemeClr>
                        </a:solidFill>
                        <a:effectLst/>
                        <a:latin typeface="Palatino Linotype" panose="02040502050505030304"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C"/>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400" b="0" i="0" u="none" strike="noStrike" cap="none" normalizeH="0" baseline="0" dirty="0" smtClean="0">
                          <a:ln>
                            <a:noFill/>
                          </a:ln>
                          <a:solidFill>
                            <a:schemeClr val="accent2">
                              <a:lumMod val="75000"/>
                            </a:schemeClr>
                          </a:solidFill>
                          <a:effectLst/>
                          <a:latin typeface="Palatino Linotype" panose="02040502050505030304" pitchFamily="18" charset="0"/>
                        </a:rPr>
                        <a:t>Yenilik ve yaratıcılık gerektiren çalışmalarda bireysel ve ekip üyesi olarak sorumluluk almak ve liderlik yapmak; ileri düzeydeki özgün bir çalışma veya projeyi özerk olarak yürütmek; Alanı ve alanı dışındaki faaliyetleri ile sürekli öğrenmeyi teşvik etmek, toplumun sürdürülebilir gelişimine katkıda bulunmak.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400" b="0" i="0" u="none" strike="noStrike" cap="none" normalizeH="0" baseline="0" dirty="0" smtClean="0">
                        <a:ln>
                          <a:noFill/>
                        </a:ln>
                        <a:solidFill>
                          <a:schemeClr val="accent2">
                            <a:lumMod val="75000"/>
                          </a:schemeClr>
                        </a:solidFill>
                        <a:effectLst/>
                        <a:latin typeface="Palatino Linotype" panose="02040502050505030304"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C"/>
                    </a:solidFill>
                  </a:tcPr>
                </a:tc>
                <a:extLst>
                  <a:ext uri="{0D108BD9-81ED-4DB2-BD59-A6C34878D82A}">
                    <a16:rowId xmlns:a16="http://schemas.microsoft.com/office/drawing/2014/main" val="46590328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latin typeface="Palatino Linotype" panose="02040502050505030304" pitchFamily="18" charset="0"/>
              </a:rPr>
              <a:t>NEDEN</a:t>
            </a:r>
            <a:r>
              <a:rPr lang="tr-TR" b="1" dirty="0" smtClean="0">
                <a:latin typeface="Palatino Linotype" panose="02040502050505030304" pitchFamily="18" charset="0"/>
              </a:rPr>
              <a:t> YETERLİLİKLERE DAYALI EĞİTİM</a:t>
            </a:r>
            <a:r>
              <a:rPr lang="en-US" b="1" dirty="0" smtClean="0">
                <a:latin typeface="Palatino Linotype" panose="02040502050505030304" pitchFamily="18" charset="0"/>
              </a:rPr>
              <a:t>?</a:t>
            </a:r>
            <a:endParaRPr lang="en-US" b="1" dirty="0">
              <a:latin typeface="Palatino Linotype" panose="02040502050505030304" pitchFamily="18" charset="0"/>
            </a:endParaRPr>
          </a:p>
        </p:txBody>
      </p:sp>
      <p:sp>
        <p:nvSpPr>
          <p:cNvPr id="13314" name="Rectangle 2"/>
          <p:cNvSpPr>
            <a:spLocks noGrp="1" noChangeArrowheads="1"/>
          </p:cNvSpPr>
          <p:nvPr>
            <p:ph idx="1"/>
          </p:nvPr>
        </p:nvSpPr>
        <p:spPr/>
        <p:txBody>
          <a:bodyPr>
            <a:normAutofit lnSpcReduction="10000"/>
          </a:bodyPr>
          <a:lstStyle/>
          <a:p>
            <a:r>
              <a:rPr lang="tr-TR" altLang="en-US" dirty="0" smtClean="0"/>
              <a:t>Bilişim, eğitim ve teknoloji alanlarında yaşanan gelişmeler, toplumun değişen ihtiyaçları her alanda olduğu gibi yüksek öğretim alanında da </a:t>
            </a:r>
            <a:r>
              <a:rPr lang="tr-TR" altLang="en-US" b="1" dirty="0" smtClean="0"/>
              <a:t>eğitim politikalarının</a:t>
            </a:r>
            <a:r>
              <a:rPr lang="tr-TR" altLang="en-US" dirty="0" smtClean="0"/>
              <a:t>, </a:t>
            </a:r>
            <a:r>
              <a:rPr lang="tr-TR" altLang="en-US" b="1" dirty="0" smtClean="0"/>
              <a:t>sistemlerinin ve programlarının </a:t>
            </a:r>
            <a:r>
              <a:rPr lang="tr-TR" altLang="en-US" dirty="0" smtClean="0"/>
              <a:t>gözden geçirilmesini ve geliştirilmesini gündeme getirmiştir. </a:t>
            </a:r>
            <a:endParaRPr lang="en-US" altLang="en-US" dirty="0" smtClean="0"/>
          </a:p>
          <a:p>
            <a:r>
              <a:rPr lang="tr-TR" altLang="en-US" b="1" dirty="0" smtClean="0"/>
              <a:t>Yaşam boyu öğrenme</a:t>
            </a:r>
            <a:r>
              <a:rPr lang="tr-TR" altLang="en-US" dirty="0" smtClean="0"/>
              <a:t>, </a:t>
            </a:r>
            <a:r>
              <a:rPr lang="tr-TR" altLang="en-US" b="1" dirty="0" smtClean="0"/>
              <a:t>öğrenci merkezli eğitim</a:t>
            </a:r>
            <a:r>
              <a:rPr lang="tr-TR" altLang="en-US" dirty="0" smtClean="0"/>
              <a:t>, </a:t>
            </a:r>
            <a:r>
              <a:rPr lang="tr-TR" altLang="en-US" b="1" dirty="0" smtClean="0"/>
              <a:t>yeterliliklere dayalı eğitim </a:t>
            </a:r>
            <a:r>
              <a:rPr lang="tr-TR" altLang="en-US" dirty="0" smtClean="0"/>
              <a:t>yaklaşımları giderek önem kazanmıştır.  </a:t>
            </a:r>
          </a:p>
        </p:txBody>
      </p:sp>
      <p:pic>
        <p:nvPicPr>
          <p:cNvPr id="14343" name="Picture 7" descr="http://t3.gstatic.com/images?q=tbn:ANd9GcQwYH1h0PEzB7Akqq3OPJkYSJ4QXI-9eQbLCh4zdB-o6jvwynmr&amp;t=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2264" y="4149080"/>
            <a:ext cx="2808288"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wipe(up)">
                                      <p:cBhvr>
                                        <p:cTn id="7" dur="500"/>
                                        <p:tgtEl>
                                          <p:spTgt spid="13314">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314">
                                            <p:txEl>
                                              <p:pRg st="1" end="1"/>
                                            </p:txEl>
                                          </p:spTgt>
                                        </p:tgtEl>
                                        <p:attrNameLst>
                                          <p:attrName>style.visibility</p:attrName>
                                        </p:attrNameLst>
                                      </p:cBhvr>
                                      <p:to>
                                        <p:strVal val="visible"/>
                                      </p:to>
                                    </p:set>
                                    <p:animEffect transition="in" filter="wipe(up)">
                                      <p:cBhvr>
                                        <p:cTn id="11" dur="500"/>
                                        <p:tgtEl>
                                          <p:spTgt spid="13314">
                                            <p:txEl>
                                              <p:pRg st="1" end="1"/>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14343"/>
                                        </p:tgtEl>
                                        <p:attrNameLst>
                                          <p:attrName>style.visibility</p:attrName>
                                        </p:attrNameLst>
                                      </p:cBhvr>
                                      <p:to>
                                        <p:strVal val="visible"/>
                                      </p:to>
                                    </p:set>
                                    <p:animEffect transition="in" filter="wipe(left)">
                                      <p:cBhvr>
                                        <p:cTn id="14"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p:nvPr>
        </p:nvSpPr>
        <p:spPr/>
        <p:txBody>
          <a:bodyPr>
            <a:normAutofit fontScale="90000"/>
          </a:bodyPr>
          <a:lstStyle/>
          <a:p>
            <a:r>
              <a:rPr lang="tr-TR" altLang="en-US" smtClean="0"/>
              <a:t>Anahtar Yetkinlikler İçin Avrupa Referans Çerçevesi</a:t>
            </a:r>
            <a:endParaRPr lang="tr-TR" altLang="en-US" dirty="0" smtClean="0"/>
          </a:p>
        </p:txBody>
      </p:sp>
      <p:sp>
        <p:nvSpPr>
          <p:cNvPr id="31747" name="2 İçerik Yer Tutucusu"/>
          <p:cNvSpPr>
            <a:spLocks noGrp="1"/>
          </p:cNvSpPr>
          <p:nvPr>
            <p:ph idx="1"/>
          </p:nvPr>
        </p:nvSpPr>
        <p:spPr/>
        <p:txBody>
          <a:bodyPr/>
          <a:lstStyle/>
          <a:p>
            <a:r>
              <a:rPr lang="tr-TR" altLang="en-US" dirty="0" smtClean="0"/>
              <a:t>Avrupa Parlamentosu ve Konseyi'nin Hayat Boyu Öğrenmeye ilişkin Anahtar Yetkinlikler konusundaki 18 Aralık 2006 tarihli ve 2006/962/EC sayılı Tavsiyesi'nin (L 394 sayılı ve 30.12.2006 tarihli Resmi Gazete) içeriği aşağıda belirtildiği şekildedir:</a:t>
            </a:r>
          </a:p>
          <a:p>
            <a:endParaRPr lang="tr-TR" alt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altLang="en-US" sz="2800" dirty="0"/>
              <a:t>Sekiz Anahtar Yetkinlik</a:t>
            </a:r>
            <a:r>
              <a:rPr lang="tr-TR" altLang="en-US" dirty="0"/>
              <a:t/>
            </a:r>
            <a:br>
              <a:rPr lang="tr-TR" altLang="en-US" dirty="0"/>
            </a:br>
            <a:endParaRPr lang="en-US" dirty="0"/>
          </a:p>
        </p:txBody>
      </p:sp>
      <p:sp>
        <p:nvSpPr>
          <p:cNvPr id="32770" name="2 İçerik Yer Tutucusu"/>
          <p:cNvSpPr>
            <a:spLocks noGrp="1"/>
          </p:cNvSpPr>
          <p:nvPr>
            <p:ph idx="1"/>
          </p:nvPr>
        </p:nvSpPr>
        <p:spPr/>
        <p:txBody>
          <a:bodyPr/>
          <a:lstStyle/>
          <a:p>
            <a:r>
              <a:rPr lang="tr-TR" altLang="en-US" dirty="0" smtClean="0"/>
              <a:t>Bu çerçeve, sekiz Anahtar yetkinliği belirlemekte ve her bir yetkinliğe ilişkin temel bilgi, beceri ve davranışları tanımlamaktadır. </a:t>
            </a:r>
            <a:endParaRPr lang="en-US" altLang="en-US" dirty="0" smtClean="0"/>
          </a:p>
          <a:p>
            <a:r>
              <a:rPr lang="tr-TR" altLang="en-US" dirty="0" smtClean="0"/>
              <a:t>Söz konusu Anahtar yetkinlikler:</a:t>
            </a:r>
          </a:p>
          <a:p>
            <a:endParaRPr lang="tr-TR" alt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İçerik Yer Tutucusu"/>
          <p:cNvSpPr>
            <a:spLocks noGrp="1"/>
          </p:cNvSpPr>
          <p:nvPr>
            <p:ph idx="4294967295"/>
          </p:nvPr>
        </p:nvSpPr>
        <p:spPr>
          <a:xfrm>
            <a:off x="899592" y="1412776"/>
            <a:ext cx="7326313" cy="3941762"/>
          </a:xfrm>
        </p:spPr>
        <p:txBody>
          <a:bodyPr>
            <a:normAutofit lnSpcReduction="10000"/>
          </a:bodyPr>
          <a:lstStyle/>
          <a:p>
            <a:r>
              <a:rPr lang="tr-TR" altLang="en-US" b="1" dirty="0" smtClean="0">
                <a:solidFill>
                  <a:srgbClr val="0099FF"/>
                </a:solidFill>
              </a:rPr>
              <a:t>Anadilde İletişim:</a:t>
            </a:r>
            <a:r>
              <a:rPr lang="tr-TR" altLang="en-US" dirty="0" smtClean="0">
                <a:solidFill>
                  <a:srgbClr val="0099FF"/>
                </a:solidFill>
              </a:rPr>
              <a:t> </a:t>
            </a:r>
            <a:r>
              <a:rPr lang="tr-TR" altLang="en-US" b="1" dirty="0" smtClean="0"/>
              <a:t>Kavramları, düşünceleri, duyguları, olguları ve fikirleri hem sözlü hem de yazılı olarak</a:t>
            </a:r>
            <a:r>
              <a:rPr lang="tr-TR" altLang="en-US" dirty="0" smtClean="0">
                <a:solidFill>
                  <a:srgbClr val="FF0000"/>
                </a:solidFill>
              </a:rPr>
              <a:t> </a:t>
            </a:r>
            <a:r>
              <a:rPr lang="tr-TR" altLang="en-US" dirty="0" smtClean="0">
                <a:solidFill>
                  <a:srgbClr val="002060"/>
                </a:solidFill>
              </a:rPr>
              <a:t>(dinleme, konuşma, okuma ve yazma)</a:t>
            </a:r>
            <a:r>
              <a:rPr lang="tr-TR" altLang="en-US" dirty="0" smtClean="0">
                <a:solidFill>
                  <a:schemeClr val="tx1"/>
                </a:solidFill>
              </a:rPr>
              <a:t> </a:t>
            </a:r>
            <a:r>
              <a:rPr lang="tr-TR" altLang="en-US" b="1" dirty="0" smtClean="0"/>
              <a:t>ifade etme </a:t>
            </a:r>
            <a:r>
              <a:rPr lang="tr-TR" altLang="en-US" dirty="0" smtClean="0">
                <a:solidFill>
                  <a:srgbClr val="002060"/>
                </a:solidFill>
              </a:rPr>
              <a:t>ve</a:t>
            </a:r>
            <a:r>
              <a:rPr lang="tr-TR" altLang="en-US" dirty="0" smtClean="0">
                <a:solidFill>
                  <a:schemeClr val="tx1"/>
                </a:solidFill>
              </a:rPr>
              <a:t> </a:t>
            </a:r>
            <a:r>
              <a:rPr lang="tr-TR" altLang="en-US" b="1" dirty="0" smtClean="0"/>
              <a:t>yorumlama </a:t>
            </a:r>
            <a:r>
              <a:rPr lang="tr-TR" altLang="en-US" dirty="0" smtClean="0">
                <a:solidFill>
                  <a:srgbClr val="002060"/>
                </a:solidFill>
              </a:rPr>
              <a:t>ve her türlü sosyal ve kültürel bağlamda uygun ve yaratıcı bir şekilde dilsel etkileşim içinde olma becerisidir.</a:t>
            </a:r>
            <a:endParaRPr lang="en-US" altLang="en-US" dirty="0" smtClean="0">
              <a:solidFill>
                <a:srgbClr val="002060"/>
              </a:solidFill>
            </a:endParaRPr>
          </a:p>
          <a:p>
            <a:endParaRPr lang="tr-TR" altLang="en-US" dirty="0" smtClean="0">
              <a:solidFill>
                <a:srgbClr val="002060"/>
              </a:solidFill>
            </a:endParaRPr>
          </a:p>
          <a:p>
            <a:r>
              <a:rPr lang="tr-TR" altLang="en-US" b="1" dirty="0">
                <a:solidFill>
                  <a:srgbClr val="0099FF"/>
                </a:solidFill>
              </a:rPr>
              <a:t>Yabancı dillerde iletişim:</a:t>
            </a:r>
            <a:r>
              <a:rPr lang="tr-TR" altLang="en-US" dirty="0">
                <a:solidFill>
                  <a:srgbClr val="0099FF"/>
                </a:solidFill>
              </a:rPr>
              <a:t> </a:t>
            </a:r>
            <a:r>
              <a:rPr lang="en-US" altLang="en-US" dirty="0" smtClean="0"/>
              <a:t>A</a:t>
            </a:r>
            <a:r>
              <a:rPr lang="tr-TR" altLang="en-US" dirty="0" smtClean="0"/>
              <a:t>nadilde </a:t>
            </a:r>
            <a:r>
              <a:rPr lang="tr-TR" altLang="en-US" dirty="0"/>
              <a:t>temel iletişim becerisinin yanı sıra, bir başka dilde yeterliliği ve kültürlerarası anlayışı da içermektedir. Yeterlilik seviyesi ,birkaç farklı etkene ve dinleme, konuşma, okuma ve yazma kapasitesine bağlıdır</a:t>
            </a:r>
            <a:r>
              <a:rPr lang="tr-TR" altLang="en-US" dirty="0" smtClean="0"/>
              <a:t>.</a:t>
            </a:r>
            <a:endParaRPr lang="tr-TR"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İçerik Yer Tutucusu"/>
          <p:cNvSpPr>
            <a:spLocks noGrp="1"/>
          </p:cNvSpPr>
          <p:nvPr>
            <p:ph idx="4294967295"/>
          </p:nvPr>
        </p:nvSpPr>
        <p:spPr>
          <a:xfrm>
            <a:off x="899592" y="1412776"/>
            <a:ext cx="7326313" cy="3941762"/>
          </a:xfrm>
        </p:spPr>
        <p:txBody>
          <a:bodyPr>
            <a:normAutofit fontScale="92500"/>
          </a:bodyPr>
          <a:lstStyle/>
          <a:p>
            <a:r>
              <a:rPr lang="tr-TR" altLang="en-US" b="1" dirty="0">
                <a:solidFill>
                  <a:srgbClr val="0099FF"/>
                </a:solidFill>
              </a:rPr>
              <a:t>Matematiksel yetkinlik: </a:t>
            </a:r>
            <a:r>
              <a:rPr lang="en-US" altLang="en-US" b="1" dirty="0" smtClean="0"/>
              <a:t>G</a:t>
            </a:r>
            <a:r>
              <a:rPr lang="tr-TR" altLang="en-US" b="1" dirty="0" smtClean="0"/>
              <a:t>ünlük </a:t>
            </a:r>
            <a:r>
              <a:rPr lang="tr-TR" altLang="en-US" b="1" dirty="0"/>
              <a:t>hayatta karşı karşıya kaldığımız bir dizi problemi çözmek</a:t>
            </a:r>
            <a:r>
              <a:rPr lang="tr-TR" altLang="en-US" dirty="0"/>
              <a:t> için süre, faaliyet ve bilgi üzerinde durarak </a:t>
            </a:r>
            <a:r>
              <a:rPr lang="tr-TR" altLang="en-US" b="1" dirty="0"/>
              <a:t>matematiksel düşünme tarzını geliştirme</a:t>
            </a:r>
            <a:r>
              <a:rPr lang="tr-TR" altLang="en-US" dirty="0"/>
              <a:t> ve uygulamadır. </a:t>
            </a:r>
          </a:p>
          <a:p>
            <a:endParaRPr lang="tr-TR" altLang="en-US" dirty="0" smtClean="0">
              <a:solidFill>
                <a:srgbClr val="002060"/>
              </a:solidFill>
            </a:endParaRPr>
          </a:p>
          <a:p>
            <a:r>
              <a:rPr lang="tr-TR" altLang="en-US" b="1" dirty="0" smtClean="0">
                <a:solidFill>
                  <a:srgbClr val="0099FF"/>
                </a:solidFill>
              </a:rPr>
              <a:t>Bilim </a:t>
            </a:r>
            <a:r>
              <a:rPr lang="tr-TR" altLang="en-US" b="1" dirty="0">
                <a:solidFill>
                  <a:srgbClr val="0099FF"/>
                </a:solidFill>
              </a:rPr>
              <a:t>ve teknolojide temel yetkinlikler:</a:t>
            </a:r>
            <a:r>
              <a:rPr lang="tr-TR" altLang="en-US" dirty="0">
                <a:solidFill>
                  <a:srgbClr val="0099FF"/>
                </a:solidFill>
              </a:rPr>
              <a:t> </a:t>
            </a:r>
            <a:r>
              <a:rPr lang="tr-TR" altLang="en-US" b="1" dirty="0"/>
              <a:t>Doğal dünyayı açıklayan bilgi ve metodolojilere hâkim olup onları kullanma ve uygulamadır.</a:t>
            </a:r>
            <a:r>
              <a:rPr lang="tr-TR" altLang="en-US" dirty="0"/>
              <a:t> Bunlar arasında, insanların faaliyetleri neticesinde meydana gelen değişiklikleri ve her bireyin vatandaş olarak sorumluluklarını anlayabilmek de yer almaktadır</a:t>
            </a:r>
            <a:r>
              <a:rPr lang="tr-TR" altLang="en-US" dirty="0" smtClean="0"/>
              <a:t>.</a:t>
            </a:r>
            <a:endParaRPr lang="tr-TR" altLang="en-US" dirty="0"/>
          </a:p>
        </p:txBody>
      </p:sp>
    </p:spTree>
    <p:extLst>
      <p:ext uri="{BB962C8B-B14F-4D97-AF65-F5344CB8AC3E}">
        <p14:creationId xmlns:p14="http://schemas.microsoft.com/office/powerpoint/2010/main" val="1346697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İçerik Yer Tutucusu"/>
          <p:cNvSpPr>
            <a:spLocks noGrp="1"/>
          </p:cNvSpPr>
          <p:nvPr>
            <p:ph idx="4294967295"/>
          </p:nvPr>
        </p:nvSpPr>
        <p:spPr>
          <a:xfrm>
            <a:off x="899592" y="1412776"/>
            <a:ext cx="7326313" cy="3941762"/>
          </a:xfrm>
        </p:spPr>
        <p:txBody>
          <a:bodyPr>
            <a:normAutofit/>
          </a:bodyPr>
          <a:lstStyle/>
          <a:p>
            <a:r>
              <a:rPr lang="tr-TR" altLang="en-US" b="1" dirty="0">
                <a:solidFill>
                  <a:srgbClr val="0099FF"/>
                </a:solidFill>
              </a:rPr>
              <a:t>Dijital yetkinlik:  </a:t>
            </a:r>
            <a:r>
              <a:rPr lang="tr-TR" altLang="en-US" dirty="0"/>
              <a:t>Bilgi toplumu teknolojilerinin ve dolayısıyla </a:t>
            </a:r>
            <a:r>
              <a:rPr lang="tr-TR" altLang="en-US" b="1" dirty="0"/>
              <a:t>bilgi-iletişim teknolojilerinin güvenli ve eleştirel şekilde kullanılmasını </a:t>
            </a:r>
            <a:r>
              <a:rPr lang="tr-TR" altLang="en-US" dirty="0"/>
              <a:t>kapsamaktadır</a:t>
            </a:r>
            <a:r>
              <a:rPr lang="tr-TR" altLang="en-US" dirty="0" smtClean="0"/>
              <a:t>.</a:t>
            </a:r>
            <a:endParaRPr lang="en-US" altLang="en-US" dirty="0" smtClean="0"/>
          </a:p>
          <a:p>
            <a:endParaRPr lang="tr-TR" altLang="en-US" b="1" dirty="0"/>
          </a:p>
          <a:p>
            <a:r>
              <a:rPr lang="tr-TR" altLang="en-US" b="1" dirty="0">
                <a:solidFill>
                  <a:srgbClr val="0099FF"/>
                </a:solidFill>
              </a:rPr>
              <a:t>Öğrenmeyi öğrenmek: </a:t>
            </a:r>
            <a:r>
              <a:rPr lang="tr-TR" altLang="en-US" b="1" dirty="0"/>
              <a:t>Kişinin kendi öğrenme eyleminin sorumluluğunu alması, </a:t>
            </a:r>
            <a:r>
              <a:rPr lang="tr-TR" altLang="en-US" dirty="0"/>
              <a:t>bireysel olarak veya grup halinde, kendi ihtiyaçlarına uygun olarak ve mevcut yöntem ve fırsatların farkındalığı içinde takip etmesi. </a:t>
            </a:r>
          </a:p>
        </p:txBody>
      </p:sp>
    </p:spTree>
    <p:extLst>
      <p:ext uri="{BB962C8B-B14F-4D97-AF65-F5344CB8AC3E}">
        <p14:creationId xmlns:p14="http://schemas.microsoft.com/office/powerpoint/2010/main" val="2586076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İçerik Yer Tutucusu"/>
          <p:cNvSpPr>
            <a:spLocks noGrp="1"/>
          </p:cNvSpPr>
          <p:nvPr>
            <p:ph idx="4294967295"/>
          </p:nvPr>
        </p:nvSpPr>
        <p:spPr>
          <a:xfrm>
            <a:off x="899592" y="1412776"/>
            <a:ext cx="7326313" cy="3941762"/>
          </a:xfrm>
        </p:spPr>
        <p:txBody>
          <a:bodyPr>
            <a:normAutofit/>
          </a:bodyPr>
          <a:lstStyle/>
          <a:p>
            <a:r>
              <a:rPr lang="tr-TR" altLang="en-US" b="1" dirty="0">
                <a:solidFill>
                  <a:srgbClr val="0099FF"/>
                </a:solidFill>
              </a:rPr>
              <a:t>Sosyal ve sivil yetkinlikler: </a:t>
            </a:r>
            <a:r>
              <a:rPr lang="tr-TR" altLang="en-US" dirty="0"/>
              <a:t>Sosyal yetkinlik, </a:t>
            </a:r>
            <a:r>
              <a:rPr lang="tr-TR" altLang="en-US" b="1" dirty="0"/>
              <a:t>kişisel, kişilerarası ve kültürlerarası yetkinlikleri ve bireyi, sosyal hayata ve çalışma hayatına etkili ve yapıcı bir temelde katılmasını sağlayan bütün davranış şekillerini kapsamaktadır.</a:t>
            </a:r>
            <a:r>
              <a:rPr lang="tr-TR" altLang="en-US" dirty="0"/>
              <a:t> </a:t>
            </a:r>
            <a:endParaRPr lang="en-US" altLang="en-US" dirty="0" smtClean="0"/>
          </a:p>
          <a:p>
            <a:pPr marL="174625" indent="0">
              <a:buNone/>
            </a:pPr>
            <a:r>
              <a:rPr lang="tr-TR" altLang="en-US" dirty="0" smtClean="0"/>
              <a:t>Kişisel </a:t>
            </a:r>
            <a:r>
              <a:rPr lang="tr-TR" altLang="en-US" dirty="0"/>
              <a:t>ve sosyal esenlikle ilişkilidir.  Bu yetkinlikte, bireyin, içinde bulunduğu ve farklı ortamlarda geçerli davranış kurallarını ve gelenek-görenekleri anlamasının gerekliliği vurgulanmaktadır.</a:t>
            </a:r>
          </a:p>
        </p:txBody>
      </p:sp>
    </p:spTree>
    <p:extLst>
      <p:ext uri="{BB962C8B-B14F-4D97-AF65-F5344CB8AC3E}">
        <p14:creationId xmlns:p14="http://schemas.microsoft.com/office/powerpoint/2010/main" val="642163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İçerik Yer Tutucusu"/>
          <p:cNvSpPr>
            <a:spLocks noGrp="1"/>
          </p:cNvSpPr>
          <p:nvPr>
            <p:ph idx="4294967295"/>
          </p:nvPr>
        </p:nvSpPr>
        <p:spPr>
          <a:xfrm>
            <a:off x="899592" y="1412776"/>
            <a:ext cx="7326313" cy="3941762"/>
          </a:xfrm>
        </p:spPr>
        <p:txBody>
          <a:bodyPr>
            <a:normAutofit/>
          </a:bodyPr>
          <a:lstStyle/>
          <a:p>
            <a:r>
              <a:rPr lang="tr-TR" altLang="en-US" b="1" dirty="0">
                <a:solidFill>
                  <a:srgbClr val="0099FF"/>
                </a:solidFill>
              </a:rPr>
              <a:t>Sivil(vatandaşlık) yetkinlikler;  </a:t>
            </a:r>
            <a:r>
              <a:rPr lang="tr-TR" altLang="en-US" dirty="0"/>
              <a:t>Özellikle sosyal ve siyasi kavram ve yapılar hakkında (</a:t>
            </a:r>
            <a:r>
              <a:rPr lang="tr-TR" altLang="en-US" b="1" dirty="0"/>
              <a:t>demokrasi, adalet, eşitlik, vatandaşlık ve medeni haklar</a:t>
            </a:r>
            <a:r>
              <a:rPr lang="tr-TR" altLang="en-US" dirty="0"/>
              <a:t>)  edinilen bilgiler, </a:t>
            </a:r>
            <a:r>
              <a:rPr lang="tr-TR" altLang="en-US" b="1" dirty="0"/>
              <a:t>bireyin aktif ve demokratik katılım sağlaması için gerekli donanımı </a:t>
            </a:r>
            <a:r>
              <a:rPr lang="tr-TR" altLang="en-US" dirty="0"/>
              <a:t>sunmaktadır.</a:t>
            </a:r>
          </a:p>
        </p:txBody>
      </p:sp>
    </p:spTree>
    <p:extLst>
      <p:ext uri="{BB962C8B-B14F-4D97-AF65-F5344CB8AC3E}">
        <p14:creationId xmlns:p14="http://schemas.microsoft.com/office/powerpoint/2010/main" val="3488193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İçerik Yer Tutucusu"/>
          <p:cNvSpPr>
            <a:spLocks noGrp="1"/>
          </p:cNvSpPr>
          <p:nvPr>
            <p:ph idx="4294967295"/>
          </p:nvPr>
        </p:nvSpPr>
        <p:spPr>
          <a:xfrm>
            <a:off x="899592" y="1412776"/>
            <a:ext cx="7326313" cy="3941762"/>
          </a:xfrm>
        </p:spPr>
        <p:txBody>
          <a:bodyPr>
            <a:normAutofit fontScale="85000" lnSpcReduction="10000"/>
          </a:bodyPr>
          <a:lstStyle/>
          <a:p>
            <a:r>
              <a:rPr lang="tr-TR" altLang="en-US" b="1" dirty="0">
                <a:solidFill>
                  <a:srgbClr val="0099FF"/>
                </a:solidFill>
              </a:rPr>
              <a:t>İnisiyatif alma ve girişimcilik hissi: </a:t>
            </a:r>
            <a:r>
              <a:rPr lang="tr-TR" altLang="en-US" dirty="0"/>
              <a:t>Fikirleri eyleme dönüştürme yeteneğidir. </a:t>
            </a:r>
            <a:r>
              <a:rPr lang="tr-TR" altLang="en-US" b="1" dirty="0"/>
              <a:t>Yaratıcılık, inovasyon ve risk alma özelliklerinin yanı sıra belirlenen hedeflere ulaşmak için projelerin planlanması ve yönetilmesi yetisini de içermektedir. </a:t>
            </a:r>
            <a:r>
              <a:rPr lang="tr-TR" altLang="en-US" dirty="0"/>
              <a:t>Birey, kendi işinin bağlamının farkındadır ve ortaya çıkan fırsatları yakalamasını bilmesi gerekmektedir</a:t>
            </a:r>
            <a:r>
              <a:rPr lang="tr-TR" altLang="en-US" dirty="0" smtClean="0"/>
              <a:t>.</a:t>
            </a:r>
            <a:endParaRPr lang="en-US" altLang="en-US" dirty="0" smtClean="0"/>
          </a:p>
          <a:p>
            <a:endParaRPr lang="en-US" altLang="en-US" dirty="0" smtClean="0"/>
          </a:p>
          <a:p>
            <a:r>
              <a:rPr lang="tr-TR" altLang="en-US" b="1" dirty="0">
                <a:solidFill>
                  <a:srgbClr val="0099FF"/>
                </a:solidFill>
              </a:rPr>
              <a:t>İnsiyatif alma ve girişimcilik; </a:t>
            </a:r>
            <a:r>
              <a:rPr lang="tr-TR" altLang="en-US" dirty="0"/>
              <a:t>sosyal veya ticari faaliyetleri kuran veya bu tür faaliyetlere katkı sağlayanların ihtiyaç duyduğu daha spesifik beceriler ve bilgi için temel oluşturmaktadır. </a:t>
            </a:r>
            <a:r>
              <a:rPr lang="tr-TR" altLang="en-US" b="1" dirty="0"/>
              <a:t>Ahlaki değerlerin farkında olunması ve iyi yönetişimin desteklenmesi</a:t>
            </a:r>
            <a:r>
              <a:rPr lang="tr-TR" altLang="en-US" dirty="0"/>
              <a:t> de bunlar arasında yer almalıdır, denilmektedir</a:t>
            </a:r>
            <a:r>
              <a:rPr lang="tr-TR" altLang="en-US" dirty="0" smtClean="0"/>
              <a:t>.</a:t>
            </a:r>
            <a:endParaRPr lang="tr-TR" altLang="en-US" dirty="0"/>
          </a:p>
        </p:txBody>
      </p:sp>
    </p:spTree>
    <p:extLst>
      <p:ext uri="{BB962C8B-B14F-4D97-AF65-F5344CB8AC3E}">
        <p14:creationId xmlns:p14="http://schemas.microsoft.com/office/powerpoint/2010/main" val="2993803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İçerik Yer Tutucusu"/>
          <p:cNvSpPr>
            <a:spLocks noGrp="1"/>
          </p:cNvSpPr>
          <p:nvPr>
            <p:ph idx="4294967295"/>
          </p:nvPr>
        </p:nvSpPr>
        <p:spPr>
          <a:xfrm>
            <a:off x="899592" y="1412776"/>
            <a:ext cx="7326313" cy="3941762"/>
          </a:xfrm>
        </p:spPr>
        <p:txBody>
          <a:bodyPr>
            <a:normAutofit fontScale="92500"/>
          </a:bodyPr>
          <a:lstStyle/>
          <a:p>
            <a:r>
              <a:rPr lang="tr-TR" altLang="en-US" b="1" dirty="0">
                <a:solidFill>
                  <a:srgbClr val="0099FF"/>
                </a:solidFill>
              </a:rPr>
              <a:t>Kültürel farkındalık ve ifade etme </a:t>
            </a:r>
            <a:r>
              <a:rPr lang="tr-TR" altLang="en-US" b="1" dirty="0" smtClean="0">
                <a:solidFill>
                  <a:srgbClr val="0099FF"/>
                </a:solidFill>
              </a:rPr>
              <a:t>yetkinliği:</a:t>
            </a:r>
            <a:r>
              <a:rPr lang="en-US" altLang="en-US" b="1" dirty="0" smtClean="0">
                <a:solidFill>
                  <a:srgbClr val="0099FF"/>
                </a:solidFill>
              </a:rPr>
              <a:t> </a:t>
            </a:r>
            <a:r>
              <a:rPr lang="tr-TR" altLang="en-US" b="1" dirty="0" smtClean="0"/>
              <a:t>Düşüncelerin</a:t>
            </a:r>
            <a:r>
              <a:rPr lang="tr-TR" altLang="en-US" b="1" dirty="0"/>
              <a:t>, deneyimlerin ve duyguların farklı araçlarla</a:t>
            </a:r>
            <a:r>
              <a:rPr lang="tr-TR" altLang="en-US" dirty="0"/>
              <a:t> (müzik, sahne sanatları, edebiyat ve görsel sanatlar) </a:t>
            </a:r>
            <a:r>
              <a:rPr lang="tr-TR" altLang="en-US" b="1" dirty="0"/>
              <a:t>yaratıcı bir şekilde ifade edilmesinin</a:t>
            </a:r>
            <a:r>
              <a:rPr lang="tr-TR" altLang="en-US" dirty="0"/>
              <a:t> önemini takdir etmek olarak belirtilmektedir</a:t>
            </a:r>
            <a:r>
              <a:rPr lang="tr-TR" altLang="en-US" dirty="0" smtClean="0"/>
              <a:t>.</a:t>
            </a:r>
            <a:endParaRPr lang="en-US" altLang="en-US" dirty="0" smtClean="0"/>
          </a:p>
          <a:p>
            <a:endParaRPr lang="en-US" altLang="en-US" dirty="0"/>
          </a:p>
          <a:p>
            <a:r>
              <a:rPr lang="tr-TR" altLang="en-US" b="1" dirty="0">
                <a:solidFill>
                  <a:srgbClr val="0099FF"/>
                </a:solidFill>
              </a:rPr>
              <a:t>Önemli Bir Nokta;  </a:t>
            </a:r>
            <a:r>
              <a:rPr lang="tr-TR" altLang="en-US" dirty="0"/>
              <a:t>Bu anahtar yetkinliklerin </a:t>
            </a:r>
            <a:r>
              <a:rPr lang="tr-TR" altLang="en-US" dirty="0" smtClean="0"/>
              <a:t>hepsinin </a:t>
            </a:r>
            <a:r>
              <a:rPr lang="tr-TR" altLang="en-US" dirty="0"/>
              <a:t>birbirine bağımlı olduğu ve her birinde </a:t>
            </a:r>
            <a:r>
              <a:rPr lang="tr-TR" altLang="en-US" b="1" dirty="0"/>
              <a:t>eleştirel düşünme, yaratıcılık, inisiyatif alma, problem çözme, risk değerlendirmesi yapma, karar alma ve duyguların yapıcı bir şekilde yönetilmesine </a:t>
            </a:r>
            <a:r>
              <a:rPr lang="tr-TR" altLang="en-US" dirty="0"/>
              <a:t>odaklanılmasının gerekliliği vurgulanmaktadır</a:t>
            </a:r>
            <a:r>
              <a:rPr lang="tr-TR" altLang="en-US" dirty="0" smtClean="0"/>
              <a:t>.</a:t>
            </a:r>
            <a:endParaRPr lang="tr-TR" altLang="en-US" dirty="0"/>
          </a:p>
        </p:txBody>
      </p:sp>
    </p:spTree>
    <p:extLst>
      <p:ext uri="{BB962C8B-B14F-4D97-AF65-F5344CB8AC3E}">
        <p14:creationId xmlns:p14="http://schemas.microsoft.com/office/powerpoint/2010/main" val="4251466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solidFill>
                  <a:srgbClr val="0099FF"/>
                </a:solidFill>
              </a:rPr>
              <a:t>PROGRAM YETERLİLİKLERİNİN </a:t>
            </a:r>
            <a:br>
              <a:rPr lang="en-US" sz="3600" dirty="0">
                <a:solidFill>
                  <a:srgbClr val="0099FF"/>
                </a:solidFill>
              </a:rPr>
            </a:br>
            <a:r>
              <a:rPr lang="en-US" sz="3600" dirty="0" smtClean="0">
                <a:solidFill>
                  <a:srgbClr val="0099FF"/>
                </a:solidFill>
              </a:rPr>
              <a:t>BELİRLENMESİ</a:t>
            </a:r>
            <a:endParaRPr lang="en-US" sz="3600" dirty="0">
              <a:solidFill>
                <a:srgbClr val="0099FF"/>
              </a:solidFill>
            </a:endParaRPr>
          </a:p>
        </p:txBody>
      </p:sp>
      <p:sp>
        <p:nvSpPr>
          <p:cNvPr id="4" name="Text Placeholder 3"/>
          <p:cNvSpPr>
            <a:spLocks noGrp="1"/>
          </p:cNvSpPr>
          <p:nvPr>
            <p:ph type="body" idx="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3 Resim" descr="MC900232110.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437112"/>
            <a:ext cx="1408113"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4 Resim" descr="MC900233582.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53755"/>
            <a:ext cx="1712244"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noAutofit/>
          </a:bodyPr>
          <a:lstStyle/>
          <a:p>
            <a:r>
              <a:rPr lang="en-US" sz="2800" b="1" dirty="0">
                <a:latin typeface="Palatino Linotype" panose="02040502050505030304" pitchFamily="18" charset="0"/>
              </a:rPr>
              <a:t>EĞİTİM-ÖĞRETİM YAKLAŞIMINDA DEĞİŞİKLİKLER</a:t>
            </a:r>
            <a:r>
              <a:rPr lang="en-US" sz="2800" dirty="0"/>
              <a:t/>
            </a:r>
            <a:br>
              <a:rPr lang="en-US" sz="2800" dirty="0"/>
            </a:br>
            <a:endParaRPr lang="en-US" sz="2800" dirty="0"/>
          </a:p>
        </p:txBody>
      </p:sp>
      <p:sp>
        <p:nvSpPr>
          <p:cNvPr id="5" name="Content Placeholder 4"/>
          <p:cNvSpPr>
            <a:spLocks noGrp="1"/>
          </p:cNvSpPr>
          <p:nvPr>
            <p:ph idx="1"/>
          </p:nvPr>
        </p:nvSpPr>
        <p:spPr>
          <a:xfrm>
            <a:off x="1638063" y="1988840"/>
            <a:ext cx="6571343" cy="3450613"/>
          </a:xfrm>
        </p:spPr>
        <p:txBody>
          <a:bodyPr>
            <a:normAutofit fontScale="70000" lnSpcReduction="20000"/>
          </a:bodyPr>
          <a:lstStyle/>
          <a:p>
            <a:pPr algn="just">
              <a:spcBef>
                <a:spcPts val="600"/>
              </a:spcBef>
              <a:spcAft>
                <a:spcPts val="600"/>
              </a:spcAft>
            </a:pPr>
            <a:r>
              <a:rPr lang="tr-TR" altLang="en-US" sz="2300" dirty="0">
                <a:latin typeface="Comic Sans MS" panose="030F0702030302020204" pitchFamily="66" charset="0"/>
              </a:rPr>
              <a:t>	</a:t>
            </a:r>
            <a:r>
              <a:rPr lang="tr-TR" altLang="en-US" sz="2300" dirty="0"/>
              <a:t>Eğitim öğretimde  önceleri </a:t>
            </a:r>
            <a:r>
              <a:rPr lang="tr-TR" altLang="en-US" sz="2300" dirty="0">
                <a:solidFill>
                  <a:srgbClr val="FF0000"/>
                </a:solidFill>
              </a:rPr>
              <a:t>öğretmen merkezli yaklaşım </a:t>
            </a:r>
            <a:r>
              <a:rPr lang="tr-TR" altLang="en-US" sz="2300" dirty="0"/>
              <a:t>ağırlıklı iken son yıllarda </a:t>
            </a:r>
            <a:r>
              <a:rPr lang="tr-TR" altLang="en-US" sz="2300" dirty="0">
                <a:solidFill>
                  <a:srgbClr val="FF0000"/>
                </a:solidFill>
              </a:rPr>
              <a:t>öğrenci merkezli yaklaşıma </a:t>
            </a:r>
            <a:r>
              <a:rPr lang="tr-TR" altLang="en-US" sz="2300" dirty="0"/>
              <a:t>bir geçiş </a:t>
            </a:r>
            <a:r>
              <a:rPr lang="tr-TR" altLang="en-US" sz="2300" dirty="0" smtClean="0"/>
              <a:t> ağırlıklıdır. </a:t>
            </a:r>
            <a:endParaRPr lang="tr-TR" altLang="en-US" sz="2300" dirty="0"/>
          </a:p>
          <a:p>
            <a:pPr algn="just">
              <a:spcBef>
                <a:spcPts val="600"/>
              </a:spcBef>
              <a:spcAft>
                <a:spcPts val="600"/>
              </a:spcAft>
            </a:pPr>
            <a:r>
              <a:rPr lang="tr-TR" altLang="en-US" sz="2300" dirty="0">
                <a:latin typeface="Palatino Linotype" panose="02040502050505030304" pitchFamily="18" charset="0"/>
              </a:rPr>
              <a:t>	</a:t>
            </a:r>
            <a:r>
              <a:rPr lang="tr-TR" altLang="en-US" sz="2300" b="1" dirty="0">
                <a:solidFill>
                  <a:srgbClr val="FF0000"/>
                </a:solidFill>
                <a:latin typeface="Palatino Linotype" panose="02040502050505030304" pitchFamily="18" charset="0"/>
              </a:rPr>
              <a:t>Öğretmen merkezli yaklaşımda</a:t>
            </a:r>
            <a:r>
              <a:rPr lang="tr-TR" altLang="en-US" sz="2300" dirty="0">
                <a:latin typeface="Palatino Linotype" panose="02040502050505030304" pitchFamily="18" charset="0"/>
              </a:rPr>
              <a:t>; öğretim elemanı ne öğreteceğine, nasıl öğreteceğine, nasıl değerlendireceğine karar vermekte, ders tanımları öğrencinin kazanacaklarına odaklı olarak değil içeriğe bağlı olarak yapılmaktadır.  </a:t>
            </a:r>
            <a:r>
              <a:rPr lang="en-US" altLang="en-US" sz="2300" dirty="0" smtClean="0">
                <a:latin typeface="Palatino Linotype" panose="02040502050505030304" pitchFamily="18" charset="0"/>
              </a:rPr>
              <a:t> </a:t>
            </a:r>
            <a:r>
              <a:rPr lang="en-US" altLang="en-US" sz="2300" dirty="0" smtClean="0">
                <a:solidFill>
                  <a:srgbClr val="0099FF"/>
                </a:solidFill>
                <a:latin typeface="Palatino Linotype" panose="02040502050505030304" pitchFamily="18" charset="0"/>
                <a:sym typeface="Wingdings" panose="05000000000000000000" pitchFamily="2" charset="2"/>
              </a:rPr>
              <a:t> </a:t>
            </a:r>
            <a:r>
              <a:rPr lang="tr-TR" altLang="en-US" sz="2300" dirty="0">
                <a:solidFill>
                  <a:srgbClr val="0099FF"/>
                </a:solidFill>
                <a:latin typeface="Palatino Linotype" panose="02040502050505030304" pitchFamily="18" charset="0"/>
              </a:rPr>
              <a:t>İÇERİK ODAKLI</a:t>
            </a:r>
          </a:p>
          <a:p>
            <a:pPr algn="just">
              <a:spcBef>
                <a:spcPts val="600"/>
              </a:spcBef>
              <a:spcAft>
                <a:spcPts val="600"/>
              </a:spcAft>
            </a:pPr>
            <a:r>
              <a:rPr lang="tr-TR" altLang="en-US" sz="2300" dirty="0">
                <a:latin typeface="Palatino Linotype" panose="02040502050505030304" pitchFamily="18" charset="0"/>
              </a:rPr>
              <a:t>	Oysa </a:t>
            </a:r>
            <a:r>
              <a:rPr lang="tr-TR" altLang="en-US" sz="2300" b="1" dirty="0">
                <a:solidFill>
                  <a:srgbClr val="FF0000"/>
                </a:solidFill>
                <a:latin typeface="Palatino Linotype" panose="02040502050505030304" pitchFamily="18" charset="0"/>
              </a:rPr>
              <a:t>öğrenci merkezli yaklaşım</a:t>
            </a:r>
            <a:r>
              <a:rPr lang="tr-TR" altLang="en-US" sz="2300" dirty="0">
                <a:latin typeface="Palatino Linotype" panose="02040502050505030304" pitchFamily="18" charset="0"/>
              </a:rPr>
              <a:t>; programın ya da modülün sonunda öğrencilerin kendilerinden beklenilen yeterliliklerden neleri yapabildikleri ile ilgilenmektedir. Bundan dolayı bu yaklaşıma çoğunlukla </a:t>
            </a:r>
            <a:r>
              <a:rPr lang="tr-TR" altLang="en-US" sz="2300" b="1" dirty="0">
                <a:latin typeface="Palatino Linotype" panose="02040502050505030304" pitchFamily="18" charset="0"/>
              </a:rPr>
              <a:t>“kazanım merkezli yaklaşım” </a:t>
            </a:r>
            <a:r>
              <a:rPr lang="tr-TR" altLang="en-US" sz="2300" dirty="0">
                <a:latin typeface="Palatino Linotype" panose="02040502050505030304" pitchFamily="18" charset="0"/>
              </a:rPr>
              <a:t>denilmektedir. </a:t>
            </a:r>
            <a:r>
              <a:rPr lang="en-US" altLang="en-US" sz="2300" dirty="0">
                <a:latin typeface="Palatino Linotype" panose="02040502050505030304" pitchFamily="18" charset="0"/>
              </a:rPr>
              <a:t>   </a:t>
            </a:r>
            <a:r>
              <a:rPr lang="en-US" altLang="en-US" sz="2300" dirty="0" smtClean="0">
                <a:solidFill>
                  <a:srgbClr val="0099FF"/>
                </a:solidFill>
                <a:latin typeface="Palatino Linotype" panose="02040502050505030304" pitchFamily="18" charset="0"/>
                <a:sym typeface="Wingdings" panose="05000000000000000000" pitchFamily="2" charset="2"/>
              </a:rPr>
              <a:t> </a:t>
            </a:r>
            <a:r>
              <a:rPr lang="tr-TR" altLang="en-US" sz="2300" dirty="0">
                <a:solidFill>
                  <a:srgbClr val="0099FF"/>
                </a:solidFill>
                <a:latin typeface="Palatino Linotype" panose="02040502050505030304" pitchFamily="18" charset="0"/>
              </a:rPr>
              <a:t>ÖĞRENCİ ODAKLI</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tr-TR" altLang="ko-KR" dirty="0"/>
              <a:t>Program Yeterliliği Nedir</a:t>
            </a:r>
            <a:r>
              <a:rPr lang="tr-TR" altLang="ko-KR" dirty="0" smtClean="0"/>
              <a:t>?</a:t>
            </a:r>
            <a:endParaRPr lang="en-US" b="0" dirty="0"/>
          </a:p>
        </p:txBody>
      </p:sp>
      <p:sp>
        <p:nvSpPr>
          <p:cNvPr id="3" name="2 İçerik Yer Tutucusu"/>
          <p:cNvSpPr>
            <a:spLocks noGrp="1"/>
          </p:cNvSpPr>
          <p:nvPr>
            <p:ph idx="1"/>
          </p:nvPr>
        </p:nvSpPr>
        <p:spPr>
          <a:xfrm>
            <a:off x="1443491" y="2015733"/>
            <a:ext cx="6571343" cy="3789531"/>
          </a:xfrm>
        </p:spPr>
        <p:txBody>
          <a:bodyPr>
            <a:normAutofit lnSpcReduction="10000"/>
          </a:bodyPr>
          <a:lstStyle/>
          <a:p>
            <a:r>
              <a:rPr lang="tr-TR" altLang="ko-KR" b="1" dirty="0" smtClean="0">
                <a:solidFill>
                  <a:srgbClr val="0099FF"/>
                </a:solidFill>
              </a:rPr>
              <a:t>Program yeterlilikleri;</a:t>
            </a:r>
            <a:r>
              <a:rPr lang="tr-TR" altLang="ko-KR" dirty="0" smtClean="0">
                <a:solidFill>
                  <a:srgbClr val="0099FF"/>
                </a:solidFill>
              </a:rPr>
              <a:t> </a:t>
            </a:r>
            <a:r>
              <a:rPr lang="tr-TR" altLang="ko-KR" b="1" dirty="0" smtClean="0"/>
              <a:t>öğrencilerin programdan mezun oluncaya kadar kazanmaları gereken bilgi beceri ve yetkinlikleri tanımlayan ifadelerdir. </a:t>
            </a:r>
            <a:r>
              <a:rPr lang="tr-TR" altLang="ko-KR" dirty="0" smtClean="0"/>
              <a:t>Öğrencinin mezun olduğunda </a:t>
            </a:r>
            <a:r>
              <a:rPr lang="tr-TR" altLang="ko-KR" dirty="0" smtClean="0">
                <a:solidFill>
                  <a:srgbClr val="FF0000"/>
                </a:solidFill>
              </a:rPr>
              <a:t>neleri bilmesinin, neleri yapabilmesinin ve nelere yetkin olmasının  </a:t>
            </a:r>
            <a:r>
              <a:rPr lang="tr-TR" altLang="ko-KR" dirty="0" smtClean="0"/>
              <a:t>beklendiği program yeterlilikleri ile açıklanır. </a:t>
            </a:r>
            <a:endParaRPr lang="en-US" altLang="ko-KR" dirty="0" smtClean="0"/>
          </a:p>
          <a:p>
            <a:endParaRPr lang="tr-TR" altLang="ko-KR" dirty="0" smtClean="0"/>
          </a:p>
          <a:p>
            <a:r>
              <a:rPr lang="tr-TR" altLang="ko-KR" dirty="0" smtClean="0"/>
              <a:t>Eğitim amaçlarını karşılayan program yeterlilikleri, programda yer alan  derslerin </a:t>
            </a:r>
            <a:r>
              <a:rPr lang="tr-TR" altLang="ko-KR" b="1" dirty="0" smtClean="0"/>
              <a:t>“amaç ve hedefleri ve öğrenme kazanımları”</a:t>
            </a:r>
            <a:r>
              <a:rPr lang="tr-TR" altLang="ko-KR" dirty="0" smtClean="0"/>
              <a:t> ile gerçekleştirilir.</a:t>
            </a:r>
          </a:p>
          <a:p>
            <a:endParaRPr lang="tr-TR" altLang="en-US" dirty="0" smtClean="0"/>
          </a:p>
          <a:p>
            <a:endParaRPr lang="tr-TR" alt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1000"/>
                                        <p:tgtEl>
                                          <p:spTgt spid="3">
                                            <p:txEl>
                                              <p:pRg st="0" end="0"/>
                                            </p:txEl>
                                          </p:spTgt>
                                        </p:tgtEl>
                                      </p:cBhvr>
                                    </p:animEffect>
                                  </p:childTnLst>
                                </p:cTn>
                              </p:par>
                            </p:childTnLst>
                          </p:cTn>
                        </p:par>
                        <p:par>
                          <p:cTn id="8" fill="hold" nodeType="afterGroup">
                            <p:stCondLst>
                              <p:cond delay="1000"/>
                            </p:stCondLst>
                            <p:childTnLst>
                              <p:par>
                                <p:cTn id="9" presetID="21" presetClass="entr" presetSubtype="4"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heel(4)">
                                      <p:cBhvr>
                                        <p:cTn id="1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2" name="3 Metin kutusu"/>
          <p:cNvSpPr txBox="1">
            <a:spLocks noChangeArrowheads="1"/>
          </p:cNvSpPr>
          <p:nvPr/>
        </p:nvSpPr>
        <p:spPr bwMode="auto">
          <a:xfrm>
            <a:off x="323528" y="620688"/>
            <a:ext cx="8145016" cy="4573560"/>
          </a:xfrm>
          <a:prstGeom prst="rect">
            <a:avLst/>
          </a:prstGeom>
          <a:noFill/>
          <a:ln w="9525">
            <a:noFill/>
            <a:miter lim="800000"/>
            <a:headEnd/>
            <a:tailEnd/>
          </a:ln>
        </p:spPr>
        <p:txBody>
          <a:bodyPr>
            <a:spAutoFit/>
            <a:scene3d>
              <a:camera prst="orthographicFront"/>
              <a:lightRig rig="soft" dir="t">
                <a:rot lat="0" lon="0" rev="15600000"/>
              </a:lightRig>
            </a:scene3d>
            <a:sp3d extrusionH="57150" prstMaterial="softEdge">
              <a:bevelT w="25400" h="38100"/>
            </a:sp3d>
          </a:bodyPr>
          <a:lstStyle/>
          <a:p>
            <a:pPr algn="ctr" eaLnBrk="1" hangingPunct="1">
              <a:lnSpc>
                <a:spcPct val="130000"/>
              </a:lnSpc>
              <a:defRPr/>
            </a:pPr>
            <a:r>
              <a:rPr lang="tr-TR" sz="2800" b="1" dirty="0">
                <a:ln/>
                <a:solidFill>
                  <a:srgbClr val="002060"/>
                </a:solidFill>
                <a:latin typeface="+mj-lt"/>
              </a:rPr>
              <a:t> Program Yeterliliklerinin </a:t>
            </a:r>
            <a:endParaRPr lang="en-US" sz="2800" b="1" dirty="0" smtClean="0">
              <a:ln/>
              <a:solidFill>
                <a:srgbClr val="002060"/>
              </a:solidFill>
              <a:latin typeface="+mj-lt"/>
            </a:endParaRPr>
          </a:p>
          <a:p>
            <a:pPr algn="ctr" eaLnBrk="1" hangingPunct="1">
              <a:lnSpc>
                <a:spcPct val="130000"/>
              </a:lnSpc>
              <a:defRPr/>
            </a:pPr>
            <a:r>
              <a:rPr lang="tr-TR" sz="2800" b="1" dirty="0" smtClean="0">
                <a:ln/>
                <a:solidFill>
                  <a:srgbClr val="002060"/>
                </a:solidFill>
                <a:latin typeface="+mj-lt"/>
              </a:rPr>
              <a:t>Belirlenmesinde;</a:t>
            </a:r>
            <a:endParaRPr lang="en-US" sz="2800" b="1" dirty="0" smtClean="0">
              <a:ln/>
              <a:solidFill>
                <a:srgbClr val="002060"/>
              </a:solidFill>
              <a:latin typeface="+mj-lt"/>
            </a:endParaRPr>
          </a:p>
          <a:p>
            <a:pPr algn="ctr" eaLnBrk="1" hangingPunct="1">
              <a:lnSpc>
                <a:spcPct val="130000"/>
              </a:lnSpc>
              <a:defRPr/>
            </a:pPr>
            <a:endParaRPr lang="tr-TR" sz="2800" b="1" dirty="0">
              <a:ln/>
              <a:solidFill>
                <a:srgbClr val="002060"/>
              </a:solidFill>
              <a:latin typeface="+mj-lt"/>
            </a:endParaRPr>
          </a:p>
          <a:p>
            <a:pPr algn="ctr" eaLnBrk="1" hangingPunct="1">
              <a:lnSpc>
                <a:spcPct val="130000"/>
              </a:lnSpc>
              <a:defRPr/>
            </a:pPr>
            <a:r>
              <a:rPr lang="tr-TR" sz="2800" b="1" dirty="0">
                <a:ln/>
                <a:solidFill>
                  <a:srgbClr val="002060"/>
                </a:solidFill>
                <a:latin typeface="+mj-lt"/>
              </a:rPr>
              <a:t> Nasıl Bir Program ? </a:t>
            </a:r>
          </a:p>
          <a:p>
            <a:pPr algn="ctr" eaLnBrk="1" hangingPunct="1">
              <a:lnSpc>
                <a:spcPct val="130000"/>
              </a:lnSpc>
              <a:defRPr/>
            </a:pPr>
            <a:r>
              <a:rPr lang="tr-TR" sz="2800" b="1" dirty="0">
                <a:ln/>
                <a:solidFill>
                  <a:srgbClr val="002060"/>
                </a:solidFill>
                <a:latin typeface="+mj-lt"/>
              </a:rPr>
              <a:t>Nasıl Bir Mezun İstiyoruz? </a:t>
            </a:r>
          </a:p>
          <a:p>
            <a:pPr algn="ctr" eaLnBrk="1" hangingPunct="1">
              <a:lnSpc>
                <a:spcPct val="130000"/>
              </a:lnSpc>
              <a:defRPr/>
            </a:pPr>
            <a:r>
              <a:rPr lang="tr-TR" sz="2800" b="1" dirty="0">
                <a:ln/>
                <a:solidFill>
                  <a:srgbClr val="002060"/>
                </a:solidFill>
                <a:latin typeface="+mj-lt"/>
              </a:rPr>
              <a:t>Sorularına Yanıt Ararız.</a:t>
            </a:r>
          </a:p>
          <a:p>
            <a:pPr algn="ctr" eaLnBrk="1" hangingPunct="1">
              <a:lnSpc>
                <a:spcPct val="130000"/>
              </a:lnSpc>
              <a:defRPr/>
            </a:pPr>
            <a:endParaRPr lang="en-US" sz="2800" b="1" dirty="0" smtClean="0">
              <a:ln/>
              <a:solidFill>
                <a:srgbClr val="002060"/>
              </a:solidFill>
              <a:latin typeface="+mj-lt"/>
            </a:endParaRPr>
          </a:p>
          <a:p>
            <a:pPr algn="ctr" eaLnBrk="1" hangingPunct="1">
              <a:lnSpc>
                <a:spcPct val="130000"/>
              </a:lnSpc>
              <a:defRPr/>
            </a:pPr>
            <a:r>
              <a:rPr lang="tr-TR" sz="2800" b="1" dirty="0" smtClean="0">
                <a:ln/>
                <a:solidFill>
                  <a:srgbClr val="002060"/>
                </a:solidFill>
                <a:latin typeface="+mj-lt"/>
              </a:rPr>
              <a:t>Vizyon-Misyon</a:t>
            </a:r>
            <a:endParaRPr lang="tr-TR" sz="2800" b="1" dirty="0">
              <a:ln/>
              <a:solidFill>
                <a:srgbClr val="002060"/>
              </a:solidFill>
              <a:latin typeface="+mj-lt"/>
            </a:endParaRPr>
          </a:p>
        </p:txBody>
      </p:sp>
      <p:sp>
        <p:nvSpPr>
          <p:cNvPr id="3" name="2 Metin kutusu"/>
          <p:cNvSpPr txBox="1"/>
          <p:nvPr/>
        </p:nvSpPr>
        <p:spPr>
          <a:xfrm>
            <a:off x="323528" y="5194248"/>
            <a:ext cx="8643937" cy="908050"/>
          </a:xfrm>
          <a:prstGeom prst="rect">
            <a:avLst/>
          </a:prstGeom>
          <a:noFill/>
        </p:spPr>
        <p:txBody>
          <a:bodyPr>
            <a:spAutoFit/>
          </a:bodyPr>
          <a:lstStyle/>
          <a:p>
            <a:pPr algn="ctr" eaLnBrk="1" hangingPunct="1">
              <a:lnSpc>
                <a:spcPct val="120000"/>
              </a:lnSpc>
              <a:spcBef>
                <a:spcPts val="600"/>
              </a:spcBef>
              <a:defRPr/>
            </a:pPr>
            <a:r>
              <a:rPr lang="tr-TR" sz="2000" b="1" dirty="0">
                <a:ln w="0"/>
                <a:solidFill>
                  <a:srgbClr val="0099FF"/>
                </a:solidFill>
                <a:latin typeface="+mn-lt"/>
              </a:rPr>
              <a:t>Öğrencinin hangi yeterliliklere </a:t>
            </a:r>
          </a:p>
          <a:p>
            <a:pPr algn="ctr" eaLnBrk="1" hangingPunct="1">
              <a:lnSpc>
                <a:spcPct val="120000"/>
              </a:lnSpc>
              <a:spcBef>
                <a:spcPts val="600"/>
              </a:spcBef>
              <a:defRPr/>
            </a:pPr>
            <a:r>
              <a:rPr lang="tr-TR" sz="2000" b="1" dirty="0">
                <a:ln w="0"/>
                <a:solidFill>
                  <a:srgbClr val="0099FF"/>
                </a:solidFill>
                <a:latin typeface="+mn-lt"/>
              </a:rPr>
              <a:t>(bilgi, beceri ve yetkinliklere) sahip olması bekleniyor?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iterate type="wd">
                                    <p:tmPct val="10000"/>
                                  </p:iterate>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ppt_x"/>
                                          </p:val>
                                        </p:tav>
                                        <p:tav tm="100000">
                                          <p:val>
                                            <p:strVal val="#ppt_x"/>
                                          </p:val>
                                        </p:tav>
                                      </p:tavLst>
                                    </p:anim>
                                    <p:anim calcmode="lin" valueType="num">
                                      <p:cBhvr additive="base">
                                        <p:cTn id="8" dur="500" fill="hold"/>
                                        <p:tgtEl>
                                          <p:spTgt spid="1741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450"/>
                            </p:stCondLst>
                            <p:childTnLst>
                              <p:par>
                                <p:cTn id="10" presetID="30" presetClass="entr" presetSubtype="0" fill="hold" nodeType="afterEffect">
                                  <p:stCondLst>
                                    <p:cond delay="0"/>
                                  </p:stCondLst>
                                  <p:iterate type="wd">
                                    <p:tmPct val="10000"/>
                                  </p:iterate>
                                  <p:childTnLst>
                                    <p:set>
                                      <p:cBhvr>
                                        <p:cTn id="11" dur="1" fill="hold">
                                          <p:stCondLst>
                                            <p:cond delay="0"/>
                                          </p:stCondLst>
                                        </p:cTn>
                                        <p:tgtEl>
                                          <p:spTgt spid="17412"/>
                                        </p:tgtEl>
                                        <p:attrNameLst>
                                          <p:attrName>style.visibility</p:attrName>
                                        </p:attrNameLst>
                                      </p:cBhvr>
                                      <p:to>
                                        <p:strVal val="visible"/>
                                      </p:to>
                                    </p:set>
                                    <p:animEffect transition="in" filter="fade">
                                      <p:cBhvr>
                                        <p:cTn id="12" dur="800" decel="100000"/>
                                        <p:tgtEl>
                                          <p:spTgt spid="17412"/>
                                        </p:tgtEl>
                                      </p:cBhvr>
                                    </p:animEffect>
                                    <p:anim calcmode="lin" valueType="num">
                                      <p:cBhvr>
                                        <p:cTn id="13" dur="800" decel="100000" fill="hold"/>
                                        <p:tgtEl>
                                          <p:spTgt spid="17412"/>
                                        </p:tgtEl>
                                        <p:attrNameLst>
                                          <p:attrName>style.rotation</p:attrName>
                                        </p:attrNameLst>
                                      </p:cBhvr>
                                      <p:tavLst>
                                        <p:tav tm="0">
                                          <p:val>
                                            <p:fltVal val="-90"/>
                                          </p:val>
                                        </p:tav>
                                        <p:tav tm="100000">
                                          <p:val>
                                            <p:fltVal val="0"/>
                                          </p:val>
                                        </p:tav>
                                      </p:tavLst>
                                    </p:anim>
                                    <p:anim calcmode="lin" valueType="num">
                                      <p:cBhvr>
                                        <p:cTn id="14" dur="800" decel="100000" fill="hold"/>
                                        <p:tgtEl>
                                          <p:spTgt spid="17412"/>
                                        </p:tgtEl>
                                        <p:attrNameLst>
                                          <p:attrName>ppt_x</p:attrName>
                                        </p:attrNameLst>
                                      </p:cBhvr>
                                      <p:tavLst>
                                        <p:tav tm="0">
                                          <p:val>
                                            <p:strVal val="#ppt_x+0.4"/>
                                          </p:val>
                                        </p:tav>
                                        <p:tav tm="100000">
                                          <p:val>
                                            <p:strVal val="#ppt_x-0.05"/>
                                          </p:val>
                                        </p:tav>
                                      </p:tavLst>
                                    </p:anim>
                                    <p:anim calcmode="lin" valueType="num">
                                      <p:cBhvr>
                                        <p:cTn id="15" dur="800" decel="100000" fill="hold"/>
                                        <p:tgtEl>
                                          <p:spTgt spid="1741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741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7412"/>
                                        </p:tgtEl>
                                        <p:attrNameLst>
                                          <p:attrName>ppt_y</p:attrName>
                                        </p:attrNameLst>
                                      </p:cBhvr>
                                      <p:tavLst>
                                        <p:tav tm="0">
                                          <p:val>
                                            <p:strVal val="#ppt_y+0.1"/>
                                          </p:val>
                                        </p:tav>
                                        <p:tav tm="100000">
                                          <p:val>
                                            <p:strVal val="#ppt_y"/>
                                          </p:val>
                                        </p:tav>
                                      </p:tavLst>
                                    </p:anim>
                                  </p:childTnLst>
                                </p:cTn>
                              </p:par>
                            </p:childTnLst>
                          </p:cTn>
                        </p:par>
                        <p:par>
                          <p:cTn id="18" fill="hold" nodeType="afterGroup">
                            <p:stCondLst>
                              <p:cond delay="4350"/>
                            </p:stCondLst>
                            <p:childTnLst>
                              <p:par>
                                <p:cTn id="19" presetID="30" presetClass="entr" presetSubtype="0" fill="hold" nodeType="afterEffect">
                                  <p:stCondLst>
                                    <p:cond delay="0"/>
                                  </p:stCondLst>
                                  <p:iterate type="wd">
                                    <p:tmPct val="10000"/>
                                  </p:iterate>
                                  <p:childTnLst>
                                    <p:set>
                                      <p:cBhvr>
                                        <p:cTn id="20" dur="1" fill="hold">
                                          <p:stCondLst>
                                            <p:cond delay="0"/>
                                          </p:stCondLst>
                                        </p:cTn>
                                        <p:tgtEl>
                                          <p:spTgt spid="3"/>
                                        </p:tgtEl>
                                        <p:attrNameLst>
                                          <p:attrName>style.visibility</p:attrName>
                                        </p:attrNameLst>
                                      </p:cBhvr>
                                      <p:to>
                                        <p:strVal val="visible"/>
                                      </p:to>
                                    </p:set>
                                    <p:animEffect transition="in" filter="fade">
                                      <p:cBhvr>
                                        <p:cTn id="21" dur="800" decel="100000"/>
                                        <p:tgtEl>
                                          <p:spTgt spid="3"/>
                                        </p:tgtEl>
                                      </p:cBhvr>
                                    </p:animEffect>
                                    <p:anim calcmode="lin" valueType="num">
                                      <p:cBhvr>
                                        <p:cTn id="22" dur="800" decel="100000" fill="hold"/>
                                        <p:tgtEl>
                                          <p:spTgt spid="3"/>
                                        </p:tgtEl>
                                        <p:attrNameLst>
                                          <p:attrName>style.rotation</p:attrName>
                                        </p:attrNameLst>
                                      </p:cBhvr>
                                      <p:tavLst>
                                        <p:tav tm="0">
                                          <p:val>
                                            <p:fltVal val="-90"/>
                                          </p:val>
                                        </p:tav>
                                        <p:tav tm="100000">
                                          <p:val>
                                            <p:fltVal val="0"/>
                                          </p:val>
                                        </p:tav>
                                      </p:tavLst>
                                    </p:anim>
                                    <p:anim calcmode="lin" valueType="num">
                                      <p:cBhvr>
                                        <p:cTn id="23" dur="800" decel="100000" fill="hold"/>
                                        <p:tgtEl>
                                          <p:spTgt spid="3"/>
                                        </p:tgtEl>
                                        <p:attrNameLst>
                                          <p:attrName>ppt_x</p:attrName>
                                        </p:attrNameLst>
                                      </p:cBhvr>
                                      <p:tavLst>
                                        <p:tav tm="0">
                                          <p:val>
                                            <p:strVal val="#ppt_x+0.4"/>
                                          </p:val>
                                        </p:tav>
                                        <p:tav tm="100000">
                                          <p:val>
                                            <p:strVal val="#ppt_x-0.05"/>
                                          </p:val>
                                        </p:tav>
                                      </p:tavLst>
                                    </p:anim>
                                    <p:anim calcmode="lin" valueType="num">
                                      <p:cBhvr>
                                        <p:cTn id="24" dur="800" decel="100000" fill="hold"/>
                                        <p:tgtEl>
                                          <p:spTgt spid="3"/>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YETERLİLİKLERİNİ NASIL BELİRLERİZ?</a:t>
            </a:r>
          </a:p>
        </p:txBody>
      </p:sp>
      <p:sp>
        <p:nvSpPr>
          <p:cNvPr id="3" name="Content Placeholder 2"/>
          <p:cNvSpPr>
            <a:spLocks noGrp="1"/>
          </p:cNvSpPr>
          <p:nvPr>
            <p:ph idx="1"/>
          </p:nvPr>
        </p:nvSpPr>
        <p:spPr>
          <a:xfrm>
            <a:off x="1443491" y="2015733"/>
            <a:ext cx="6571343" cy="4077563"/>
          </a:xfrm>
        </p:spPr>
        <p:txBody>
          <a:bodyPr>
            <a:normAutofit fontScale="92500" lnSpcReduction="20000"/>
          </a:bodyPr>
          <a:lstStyle/>
          <a:p>
            <a:pPr marL="271463" indent="-271463">
              <a:buFont typeface="+mj-lt"/>
              <a:buAutoNum type="arabicPeriod"/>
            </a:pPr>
            <a:r>
              <a:rPr lang="tr-TR" altLang="ko-KR" b="1" kern="0" dirty="0"/>
              <a:t>Önce programın eğitim amaçlarını ve hedeflerini oluştururuz.</a:t>
            </a:r>
          </a:p>
          <a:p>
            <a:pPr marL="685800" lvl="2">
              <a:spcBef>
                <a:spcPts val="1000"/>
              </a:spcBef>
            </a:pPr>
            <a:r>
              <a:rPr lang="tr-TR" altLang="ko-KR" sz="2000" b="1" dirty="0"/>
              <a:t>Programın eğitim amaçları; </a:t>
            </a:r>
            <a:r>
              <a:rPr lang="tr-TR" altLang="ko-KR" sz="2000" dirty="0"/>
              <a:t>Eğitim süreci sonunda mezunlardan   gerçekleştirmeleri beklenen davranışları tanımlayan ifadelerdir. </a:t>
            </a:r>
          </a:p>
          <a:p>
            <a:pPr marL="685800" lvl="2">
              <a:spcBef>
                <a:spcPts val="1000"/>
              </a:spcBef>
            </a:pPr>
            <a:r>
              <a:rPr lang="tr-TR" altLang="ko-KR" sz="2000" b="1" dirty="0"/>
              <a:t>Eğitim amaçları ; </a:t>
            </a:r>
            <a:r>
              <a:rPr lang="tr-TR" altLang="ko-KR" sz="2000" dirty="0"/>
              <a:t>bir programın eğitsel misyonunu nasıl planlamayı sağladığını ve paydaşlarının gereksinimlerini nasıl karşılayacağını bildiren açık, genel ifadelerdir. </a:t>
            </a:r>
          </a:p>
          <a:p>
            <a:pPr>
              <a:buFont typeface="Wingdings" panose="05000000000000000000" pitchFamily="2" charset="2"/>
              <a:buChar char="Ø"/>
            </a:pPr>
            <a:r>
              <a:rPr lang="tr-TR" altLang="ko-KR" kern="0" dirty="0"/>
              <a:t>Programın öngörülen bu  eğitim amaçlarını sağlayabilmesi için  programdan beklenen “</a:t>
            </a:r>
            <a:r>
              <a:rPr lang="tr-TR" altLang="ko-KR" b="1" kern="0" dirty="0"/>
              <a:t>program</a:t>
            </a:r>
            <a:r>
              <a:rPr lang="tr-TR" altLang="ko-KR" kern="0" dirty="0"/>
              <a:t> </a:t>
            </a:r>
            <a:r>
              <a:rPr lang="tr-TR" altLang="ko-KR" b="1" kern="0" dirty="0"/>
              <a:t>yeterlilikleri</a:t>
            </a:r>
            <a:r>
              <a:rPr lang="tr-TR" altLang="ko-KR" kern="0" dirty="0"/>
              <a:t>” nin belirlenmesi gerekir.  </a:t>
            </a:r>
            <a:endParaRPr lang="tr-TR" kern="0" dirty="0"/>
          </a:p>
          <a:p>
            <a:endParaRPr lang="en-US" dirty="0"/>
          </a:p>
        </p:txBody>
      </p:sp>
    </p:spTree>
    <p:extLst>
      <p:ext uri="{BB962C8B-B14F-4D97-AF65-F5344CB8AC3E}">
        <p14:creationId xmlns:p14="http://schemas.microsoft.com/office/powerpoint/2010/main" val="2341067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altLang="en-US" dirty="0" smtClean="0"/>
              <a:t>PROGRAM YETERLİLİKLERİNİ BELİRLEME İLKE VE Adımları</a:t>
            </a:r>
            <a:endParaRPr lang="en-US" dirty="0"/>
          </a:p>
        </p:txBody>
      </p:sp>
      <p:sp>
        <p:nvSpPr>
          <p:cNvPr id="3" name="Content Placeholder 2"/>
          <p:cNvSpPr>
            <a:spLocks noGrp="1"/>
          </p:cNvSpPr>
          <p:nvPr>
            <p:ph idx="1"/>
          </p:nvPr>
        </p:nvSpPr>
        <p:spPr>
          <a:xfrm>
            <a:off x="1443491" y="2015733"/>
            <a:ext cx="6571343" cy="3933547"/>
          </a:xfrm>
        </p:spPr>
        <p:txBody>
          <a:bodyPr>
            <a:normAutofit fontScale="77500" lnSpcReduction="20000"/>
          </a:bodyPr>
          <a:lstStyle/>
          <a:p>
            <a:pPr marL="457200" indent="-457200">
              <a:buFont typeface="+mj-lt"/>
              <a:buAutoNum type="arabicPeriod"/>
            </a:pPr>
            <a:r>
              <a:rPr lang="tr-TR" altLang="en-US" dirty="0" smtClean="0"/>
              <a:t>Program yeterlilikleri </a:t>
            </a:r>
            <a:r>
              <a:rPr lang="tr-TR" altLang="en-US" dirty="0" smtClean="0">
                <a:solidFill>
                  <a:srgbClr val="FF0000"/>
                </a:solidFill>
              </a:rPr>
              <a:t>alan yeterliliklerine </a:t>
            </a:r>
            <a:r>
              <a:rPr lang="tr-TR" altLang="en-US" dirty="0" smtClean="0"/>
              <a:t>dayalı olarak belirlenir.</a:t>
            </a:r>
          </a:p>
          <a:p>
            <a:pPr marL="457200" indent="-457200">
              <a:buFont typeface="+mj-lt"/>
              <a:buAutoNum type="arabicPeriod"/>
            </a:pPr>
            <a:r>
              <a:rPr lang="tr-TR" altLang="en-US" dirty="0" smtClean="0"/>
              <a:t>Program yeterlilikleri </a:t>
            </a:r>
            <a:r>
              <a:rPr lang="tr-TR" altLang="en-US" dirty="0" smtClean="0">
                <a:solidFill>
                  <a:srgbClr val="FF0000"/>
                </a:solidFill>
              </a:rPr>
              <a:t>açık, gözlenebilir ve ölçülebilir </a:t>
            </a:r>
            <a:r>
              <a:rPr lang="tr-TR" altLang="en-US" dirty="0" smtClean="0"/>
              <a:t>olarak ifade edilir.</a:t>
            </a:r>
          </a:p>
          <a:p>
            <a:pPr marL="457200" indent="-457200">
              <a:buFont typeface="+mj-lt"/>
              <a:buAutoNum type="arabicPeriod"/>
            </a:pPr>
            <a:r>
              <a:rPr lang="tr-TR" altLang="en-US" dirty="0" smtClean="0"/>
              <a:t>Program yeterliliklerini </a:t>
            </a:r>
            <a:r>
              <a:rPr lang="tr-TR" altLang="en-US" dirty="0" smtClean="0">
                <a:solidFill>
                  <a:srgbClr val="FF0000"/>
                </a:solidFill>
              </a:rPr>
              <a:t>bilgi, beceri ve yetkinlik </a:t>
            </a:r>
            <a:r>
              <a:rPr lang="tr-TR" altLang="en-US" dirty="0" smtClean="0"/>
              <a:t>başlıkları altında oluşturabilir.</a:t>
            </a:r>
          </a:p>
          <a:p>
            <a:pPr marL="457200" indent="-457200">
              <a:buFont typeface="+mj-lt"/>
              <a:buAutoNum type="arabicPeriod"/>
            </a:pPr>
            <a:r>
              <a:rPr lang="tr-TR" altLang="en-US" dirty="0" smtClean="0"/>
              <a:t>Programın yeterliliklerini karşılayacağı varsayılan </a:t>
            </a:r>
            <a:r>
              <a:rPr lang="tr-TR" altLang="en-US" dirty="0" smtClean="0">
                <a:solidFill>
                  <a:srgbClr val="FF0000"/>
                </a:solidFill>
              </a:rPr>
              <a:t>dersler </a:t>
            </a:r>
            <a:r>
              <a:rPr lang="tr-TR" altLang="en-US" dirty="0" smtClean="0"/>
              <a:t>belirlenir</a:t>
            </a:r>
            <a:r>
              <a:rPr lang="en-US" altLang="en-US" dirty="0" smtClean="0"/>
              <a:t>.</a:t>
            </a:r>
            <a:endParaRPr lang="tr-TR" altLang="en-US" dirty="0" smtClean="0"/>
          </a:p>
          <a:p>
            <a:pPr marL="457200" indent="-457200">
              <a:buFont typeface="+mj-lt"/>
              <a:buAutoNum type="arabicPeriod"/>
            </a:pPr>
            <a:r>
              <a:rPr lang="tr-TR" altLang="en-US" dirty="0" smtClean="0"/>
              <a:t>Programa ilişkin </a:t>
            </a:r>
            <a:r>
              <a:rPr lang="tr-TR" altLang="en-US" dirty="0" smtClean="0">
                <a:solidFill>
                  <a:srgbClr val="FF0000"/>
                </a:solidFill>
              </a:rPr>
              <a:t>içerik ve yapı </a:t>
            </a:r>
            <a:r>
              <a:rPr lang="tr-TR" altLang="en-US" dirty="0" smtClean="0"/>
              <a:t>oluşturulur (Müfredat geliştirme).</a:t>
            </a:r>
          </a:p>
          <a:p>
            <a:pPr marL="457200" indent="-457200">
              <a:buFont typeface="+mj-lt"/>
              <a:buAutoNum type="arabicPeriod"/>
            </a:pPr>
            <a:r>
              <a:rPr lang="tr-TR" altLang="en-US" dirty="0" smtClean="0"/>
              <a:t>Derslerin </a:t>
            </a:r>
            <a:r>
              <a:rPr lang="tr-TR" altLang="en-US" dirty="0" smtClean="0">
                <a:solidFill>
                  <a:srgbClr val="FF0000"/>
                </a:solidFill>
              </a:rPr>
              <a:t>öğrenme kazanımları </a:t>
            </a:r>
            <a:r>
              <a:rPr lang="tr-TR" altLang="en-US" dirty="0" smtClean="0"/>
              <a:t>oluşturulur.</a:t>
            </a:r>
          </a:p>
          <a:p>
            <a:pPr marL="457200" indent="-457200">
              <a:buFont typeface="+mj-lt"/>
              <a:buAutoNum type="arabicPeriod"/>
            </a:pPr>
            <a:r>
              <a:rPr lang="tr-TR" altLang="en-US" dirty="0" smtClean="0">
                <a:solidFill>
                  <a:srgbClr val="FF0000"/>
                </a:solidFill>
              </a:rPr>
              <a:t>Öğrenme-öğretme süreçleri ve değerlendirme </a:t>
            </a:r>
            <a:r>
              <a:rPr lang="tr-TR" altLang="en-US" dirty="0" smtClean="0"/>
              <a:t>yöntemleri kararlaştırılır.</a:t>
            </a:r>
          </a:p>
          <a:p>
            <a:pPr marL="457200" indent="-457200">
              <a:buFont typeface="+mj-lt"/>
              <a:buAutoNum type="arabicPeriod"/>
            </a:pPr>
            <a:r>
              <a:rPr lang="tr-TR" altLang="en-US" dirty="0" smtClean="0"/>
              <a:t>Dersin </a:t>
            </a:r>
            <a:r>
              <a:rPr lang="tr-TR" altLang="en-US" dirty="0" smtClean="0">
                <a:solidFill>
                  <a:srgbClr val="FF0000"/>
                </a:solidFill>
              </a:rPr>
              <a:t>iş yükü ve AKTS kredisi </a:t>
            </a:r>
            <a:r>
              <a:rPr lang="tr-TR" altLang="en-US" dirty="0" smtClean="0"/>
              <a:t>belirlenir.</a:t>
            </a:r>
            <a:endParaRPr lang="tr-TR" altLang="en-US" dirty="0"/>
          </a:p>
        </p:txBody>
      </p:sp>
    </p:spTree>
    <p:extLst>
      <p:ext uri="{BB962C8B-B14F-4D97-AF65-F5344CB8AC3E}">
        <p14:creationId xmlns:p14="http://schemas.microsoft.com/office/powerpoint/2010/main" val="4150152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520"/>
            <a:ext cx="6800917" cy="1049235"/>
          </a:xfrm>
        </p:spPr>
        <p:txBody>
          <a:bodyPr>
            <a:noAutofit/>
          </a:bodyPr>
          <a:lstStyle/>
          <a:p>
            <a:r>
              <a:rPr lang="tr-TR" altLang="en-US" sz="2300" cap="none" dirty="0" smtClean="0">
                <a:solidFill>
                  <a:srgbClr val="1F1FD3"/>
                </a:solidFill>
              </a:rPr>
              <a:t>Öğrenciler ve mezunlar program yeterliliklerinin belirlenmesinde en önemli paydaşlardır.</a:t>
            </a:r>
            <a:endParaRPr lang="en-US" sz="2300" cap="none" dirty="0"/>
          </a:p>
        </p:txBody>
      </p:sp>
      <p:sp>
        <p:nvSpPr>
          <p:cNvPr id="3" name="Content Placeholder 2"/>
          <p:cNvSpPr>
            <a:spLocks noGrp="1"/>
          </p:cNvSpPr>
          <p:nvPr>
            <p:ph idx="1"/>
          </p:nvPr>
        </p:nvSpPr>
        <p:spPr/>
        <p:txBody>
          <a:bodyPr>
            <a:normAutofit lnSpcReduction="10000"/>
          </a:bodyPr>
          <a:lstStyle/>
          <a:p>
            <a:pPr algn="just">
              <a:spcBef>
                <a:spcPts val="300"/>
              </a:spcBef>
              <a:spcAft>
                <a:spcPts val="300"/>
              </a:spcAft>
              <a:buFont typeface="Wingdings" panose="05000000000000000000" pitchFamily="2" charset="2"/>
              <a:buChar char="Ø"/>
              <a:defRPr/>
            </a:pPr>
            <a:r>
              <a:rPr lang="tr-TR" altLang="en-US" sz="2200" dirty="0"/>
              <a:t> </a:t>
            </a:r>
            <a:r>
              <a:rPr lang="tr-TR" altLang="en-US" dirty="0"/>
              <a:t>Öğrencilerin Ders Değerlendirme Sonuçları, </a:t>
            </a:r>
          </a:p>
          <a:p>
            <a:pPr algn="just">
              <a:spcBef>
                <a:spcPts val="300"/>
              </a:spcBef>
              <a:spcAft>
                <a:spcPts val="300"/>
              </a:spcAft>
              <a:buFont typeface="Wingdings" panose="05000000000000000000" pitchFamily="2" charset="2"/>
              <a:buChar char="Ø"/>
              <a:defRPr/>
            </a:pPr>
            <a:r>
              <a:rPr lang="tr-TR" altLang="en-US" dirty="0"/>
              <a:t> Öğrencilere </a:t>
            </a:r>
            <a:r>
              <a:rPr lang="tr-TR" altLang="en-US" dirty="0" smtClean="0"/>
              <a:t>Ve </a:t>
            </a:r>
            <a:r>
              <a:rPr lang="tr-TR" altLang="en-US" dirty="0"/>
              <a:t>Mezunlara Uygulanan Anketler, </a:t>
            </a:r>
          </a:p>
          <a:p>
            <a:pPr algn="just">
              <a:spcBef>
                <a:spcPts val="300"/>
              </a:spcBef>
              <a:spcAft>
                <a:spcPts val="300"/>
              </a:spcAft>
              <a:buFont typeface="Wingdings" panose="05000000000000000000" pitchFamily="2" charset="2"/>
              <a:buChar char="Ø"/>
              <a:defRPr/>
            </a:pPr>
            <a:r>
              <a:rPr lang="tr-TR" altLang="en-US" dirty="0"/>
              <a:t> Öğrenci Başarıları,</a:t>
            </a:r>
          </a:p>
          <a:p>
            <a:pPr algn="just">
              <a:spcBef>
                <a:spcPts val="300"/>
              </a:spcBef>
              <a:spcAft>
                <a:spcPts val="300"/>
              </a:spcAft>
              <a:buFont typeface="Wingdings" panose="05000000000000000000" pitchFamily="2" charset="2"/>
              <a:buChar char="Ø"/>
              <a:defRPr/>
            </a:pPr>
            <a:r>
              <a:rPr lang="tr-TR" altLang="en-US" dirty="0"/>
              <a:t> Sınıfta Kalma Oranları,</a:t>
            </a:r>
          </a:p>
          <a:p>
            <a:pPr algn="just">
              <a:spcBef>
                <a:spcPts val="300"/>
              </a:spcBef>
              <a:spcAft>
                <a:spcPts val="300"/>
              </a:spcAft>
              <a:buFont typeface="Wingdings" panose="05000000000000000000" pitchFamily="2" charset="2"/>
              <a:buChar char="Ø"/>
              <a:defRPr/>
            </a:pPr>
            <a:r>
              <a:rPr lang="tr-TR" altLang="en-US" dirty="0"/>
              <a:t> Benzer Kurumlarla Karşılaştırmalar,</a:t>
            </a:r>
          </a:p>
          <a:p>
            <a:pPr algn="just">
              <a:spcBef>
                <a:spcPts val="300"/>
              </a:spcBef>
              <a:spcAft>
                <a:spcPts val="300"/>
              </a:spcAft>
              <a:buFont typeface="Wingdings" panose="05000000000000000000" pitchFamily="2" charset="2"/>
              <a:buChar char="Ø"/>
              <a:defRPr/>
            </a:pPr>
            <a:r>
              <a:rPr lang="tr-TR" altLang="en-US" dirty="0"/>
              <a:t> Programın Analizi, </a:t>
            </a:r>
          </a:p>
          <a:p>
            <a:pPr algn="just">
              <a:spcBef>
                <a:spcPts val="300"/>
              </a:spcBef>
              <a:spcAft>
                <a:spcPts val="300"/>
              </a:spcAft>
              <a:buFont typeface="Wingdings" panose="05000000000000000000" pitchFamily="2" charset="2"/>
              <a:buChar char="Ø"/>
              <a:defRPr/>
            </a:pPr>
            <a:r>
              <a:rPr lang="tr-TR" altLang="en-US" dirty="0"/>
              <a:t> Derslerin AKTS Hesaplamasına Katılan Öğrenciler Katkı Sağlayabilir</a:t>
            </a:r>
            <a:r>
              <a:rPr lang="tr-TR" altLang="en-US" dirty="0" smtClean="0"/>
              <a:t>.</a:t>
            </a:r>
            <a:endParaRPr lang="tr-TR" altLang="en-US" dirty="0"/>
          </a:p>
        </p:txBody>
      </p:sp>
    </p:spTree>
    <p:extLst>
      <p:ext uri="{BB962C8B-B14F-4D97-AF65-F5344CB8AC3E}">
        <p14:creationId xmlns:p14="http://schemas.microsoft.com/office/powerpoint/2010/main" val="1065794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4294967295"/>
          </p:nvPr>
        </p:nvPicPr>
        <p:blipFill rotWithShape="1">
          <a:blip r:embed="rId2"/>
          <a:srcRect t="2739"/>
          <a:stretch/>
        </p:blipFill>
        <p:spPr>
          <a:xfrm>
            <a:off x="107504" y="836712"/>
            <a:ext cx="8945625" cy="5112568"/>
          </a:xfrm>
          <a:prstGeom prst="rect">
            <a:avLst/>
          </a:prstGeom>
        </p:spPr>
      </p:pic>
    </p:spTree>
    <p:extLst>
      <p:ext uri="{BB962C8B-B14F-4D97-AF65-F5344CB8AC3E}">
        <p14:creationId xmlns:p14="http://schemas.microsoft.com/office/powerpoint/2010/main" val="16148756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ÖĞRENME KAZANIMLARININ </a:t>
            </a:r>
            <a:r>
              <a:rPr lang="en-US" dirty="0" smtClean="0"/>
              <a:t>BELİRLENMESİ</a:t>
            </a:r>
            <a:endParaRPr lang="en-US" dirty="0"/>
          </a:p>
        </p:txBody>
      </p:sp>
      <p:sp>
        <p:nvSpPr>
          <p:cNvPr id="4" name="Text Placeholder 3"/>
          <p:cNvSpPr>
            <a:spLocks noGrp="1"/>
          </p:cNvSpPr>
          <p:nvPr>
            <p:ph type="body" idx="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ÖĞRENME KAZANIMI NE DEMEKTİR</a:t>
            </a:r>
            <a:r>
              <a:rPr lang="en-US" dirty="0" smtClean="0"/>
              <a:t>?</a:t>
            </a:r>
            <a:endParaRPr lang="en-US" dirty="0"/>
          </a:p>
        </p:txBody>
      </p:sp>
      <p:sp>
        <p:nvSpPr>
          <p:cNvPr id="9" name="Content Placeholder 8"/>
          <p:cNvSpPr>
            <a:spLocks noGrp="1"/>
          </p:cNvSpPr>
          <p:nvPr>
            <p:ph idx="1"/>
          </p:nvPr>
        </p:nvSpPr>
        <p:spPr/>
        <p:txBody>
          <a:bodyPr>
            <a:normAutofit fontScale="92500" lnSpcReduction="20000"/>
          </a:bodyPr>
          <a:lstStyle/>
          <a:p>
            <a:r>
              <a:rPr lang="tr-TR" dirty="0" smtClean="0"/>
              <a:t>“Bir öğrenme kazanımı, </a:t>
            </a:r>
            <a:r>
              <a:rPr lang="tr-TR" dirty="0" smtClean="0">
                <a:solidFill>
                  <a:srgbClr val="FF0000"/>
                </a:solidFill>
              </a:rPr>
              <a:t>öğrencinin öğrenme dönemi sonunda ne bilmesini, ne anlamasını ve /veya yapabilmesinin belirlendiği ifadelerdir.”</a:t>
            </a:r>
            <a:r>
              <a:rPr lang="tr-TR" dirty="0" smtClean="0"/>
              <a:t> (Donnelli ve Fitznaurice 2005 Akt. Kennedy, 2007). Bilgi, beceri ve tutum olarak ifade edilir.</a:t>
            </a:r>
          </a:p>
          <a:p>
            <a:r>
              <a:rPr lang="tr-TR" b="1" dirty="0" smtClean="0"/>
              <a:t> Öğrenme kazanımları, öğretilen konunun içeriğinden çok öğrencilerin neleri başardığına, neleri başarması gerektiğine odaklanır.</a:t>
            </a:r>
          </a:p>
          <a:p>
            <a:r>
              <a:rPr lang="tr-TR" dirty="0" smtClean="0"/>
              <a:t> Öğrenme kazanımları. </a:t>
            </a:r>
            <a:r>
              <a:rPr lang="tr-TR" b="1" dirty="0" smtClean="0"/>
              <a:t>öğrenme aktivitesi sonunda öğrencinin neyi yapabileceğini  ifade eder</a:t>
            </a:r>
            <a:r>
              <a:rPr lang="tr-TR" dirty="0" smtClean="0"/>
              <a:t>.</a:t>
            </a:r>
          </a:p>
          <a:p>
            <a:endParaRPr lang="tr-TR" dirty="0"/>
          </a:p>
        </p:txBody>
      </p:sp>
      <p:sp>
        <p:nvSpPr>
          <p:cNvPr id="10" name="4 Metin kutusu"/>
          <p:cNvSpPr txBox="1"/>
          <p:nvPr/>
        </p:nvSpPr>
        <p:spPr>
          <a:xfrm>
            <a:off x="1475067" y="5444440"/>
            <a:ext cx="6624638" cy="646112"/>
          </a:xfrm>
          <a:prstGeom prst="rect">
            <a:avLst/>
          </a:prstGeom>
          <a:ln w="38100">
            <a:solidFill>
              <a:schemeClr val="accent1">
                <a:lumMod val="60000"/>
                <a:lumOff val="40000"/>
              </a:schemeClr>
            </a:solidFill>
          </a:ln>
        </p:spPr>
        <p:style>
          <a:lnRef idx="1">
            <a:schemeClr val="accent4"/>
          </a:lnRef>
          <a:fillRef idx="2">
            <a:schemeClr val="accent4"/>
          </a:fillRef>
          <a:effectRef idx="1">
            <a:schemeClr val="accent4"/>
          </a:effectRef>
          <a:fontRef idx="minor">
            <a:schemeClr val="dk1"/>
          </a:fontRef>
        </p:style>
        <p:txBody>
          <a:bodyPr>
            <a:spAutoFit/>
          </a:bodyPr>
          <a:lstStyle/>
          <a:p>
            <a:pPr eaLnBrk="1" hangingPunct="1">
              <a:defRPr/>
            </a:pPr>
            <a:r>
              <a:rPr lang="tr-TR" b="1" dirty="0">
                <a:solidFill>
                  <a:schemeClr val="accent1">
                    <a:lumMod val="75000"/>
                  </a:schemeClr>
                </a:solidFill>
              </a:rPr>
              <a:t>Ders içeriği ya da öğretim elemanının ne yapmak istediğini belirten ifadeler değildir.</a:t>
            </a:r>
          </a:p>
        </p:txBody>
      </p:sp>
    </p:spTree>
    <p:extLst>
      <p:ext uri="{BB962C8B-B14F-4D97-AF65-F5344CB8AC3E}">
        <p14:creationId xmlns:p14="http://schemas.microsoft.com/office/powerpoint/2010/main" val="82183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899592" y="1157838"/>
            <a:ext cx="7344816" cy="4647426"/>
          </a:xfrm>
          <a:prstGeom prst="rect">
            <a:avLst/>
          </a:prstGeom>
          <a:solidFill>
            <a:schemeClr val="bg1">
              <a:lumMod val="9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spcBef>
                <a:spcPts val="600"/>
              </a:spcBef>
              <a:spcAft>
                <a:spcPts val="600"/>
              </a:spcAft>
              <a:defRPr/>
            </a:pPr>
            <a:r>
              <a:rPr lang="tr-TR" b="1" dirty="0">
                <a:ln w="0"/>
                <a:solidFill>
                  <a:srgbClr val="0099FF"/>
                </a:solidFill>
                <a:latin typeface="Palatino Linotype" panose="02040502050505030304" pitchFamily="18" charset="0"/>
              </a:rPr>
              <a:t>Örnek : </a:t>
            </a:r>
          </a:p>
          <a:p>
            <a:pPr eaLnBrk="1" hangingPunct="1">
              <a:spcBef>
                <a:spcPts val="600"/>
              </a:spcBef>
              <a:spcAft>
                <a:spcPts val="600"/>
              </a:spcAft>
              <a:defRPr/>
            </a:pPr>
            <a:r>
              <a:rPr lang="tr-TR" b="1" dirty="0" smtClean="0">
                <a:ln w="0"/>
                <a:solidFill>
                  <a:srgbClr val="002060"/>
                </a:solidFill>
                <a:latin typeface="Palatino Linotype" panose="02040502050505030304" pitchFamily="18" charset="0"/>
              </a:rPr>
              <a:t>Öğretmen </a:t>
            </a:r>
            <a:r>
              <a:rPr lang="tr-TR" b="1" dirty="0">
                <a:ln w="0"/>
                <a:solidFill>
                  <a:srgbClr val="002060"/>
                </a:solidFill>
                <a:latin typeface="Palatino Linotype" panose="02040502050505030304" pitchFamily="18" charset="0"/>
              </a:rPr>
              <a:t>merkezli yaklaşımda kazanım ifadesi ;</a:t>
            </a:r>
          </a:p>
          <a:p>
            <a:pPr eaLnBrk="1" hangingPunct="1">
              <a:spcBef>
                <a:spcPts val="600"/>
              </a:spcBef>
              <a:spcAft>
                <a:spcPts val="600"/>
              </a:spcAft>
              <a:defRPr/>
            </a:pPr>
            <a:r>
              <a:rPr lang="tr-TR" b="1" dirty="0">
                <a:ln w="0"/>
                <a:solidFill>
                  <a:srgbClr val="002060"/>
                </a:solidFill>
                <a:latin typeface="Palatino Linotype" panose="02040502050505030304" pitchFamily="18" charset="0"/>
              </a:rPr>
              <a:t>	“İnsan hakları ile ilgili temel ilkeler ve uygulamalar kavratılacak” </a:t>
            </a:r>
            <a:r>
              <a:rPr lang="tr-TR" b="1" dirty="0" smtClean="0">
                <a:ln w="0"/>
                <a:solidFill>
                  <a:srgbClr val="002060"/>
                </a:solidFill>
                <a:latin typeface="Palatino Linotype" panose="02040502050505030304" pitchFamily="18" charset="0"/>
              </a:rPr>
              <a:t>iken</a:t>
            </a:r>
            <a:r>
              <a:rPr lang="en-US" b="1" dirty="0" smtClean="0">
                <a:ln w="0"/>
                <a:solidFill>
                  <a:srgbClr val="002060"/>
                </a:solidFill>
                <a:latin typeface="Palatino Linotype" panose="02040502050505030304" pitchFamily="18" charset="0"/>
              </a:rPr>
              <a:t>,</a:t>
            </a:r>
            <a:endParaRPr lang="tr-TR" b="1" dirty="0">
              <a:ln w="0"/>
              <a:solidFill>
                <a:srgbClr val="002060"/>
              </a:solidFill>
              <a:latin typeface="Palatino Linotype" panose="02040502050505030304" pitchFamily="18" charset="0"/>
            </a:endParaRPr>
          </a:p>
          <a:p>
            <a:pPr eaLnBrk="1" hangingPunct="1">
              <a:spcBef>
                <a:spcPts val="600"/>
              </a:spcBef>
              <a:spcAft>
                <a:spcPts val="600"/>
              </a:spcAft>
              <a:defRPr/>
            </a:pPr>
            <a:endParaRPr lang="en-US" b="1" dirty="0" smtClean="0">
              <a:ln w="0"/>
              <a:solidFill>
                <a:srgbClr val="002060"/>
              </a:solidFill>
              <a:latin typeface="Palatino Linotype" panose="02040502050505030304" pitchFamily="18" charset="0"/>
            </a:endParaRPr>
          </a:p>
          <a:p>
            <a:pPr eaLnBrk="1" hangingPunct="1">
              <a:spcBef>
                <a:spcPts val="600"/>
              </a:spcBef>
              <a:spcAft>
                <a:spcPts val="600"/>
              </a:spcAft>
              <a:defRPr/>
            </a:pPr>
            <a:r>
              <a:rPr lang="tr-TR" b="1" dirty="0" smtClean="0">
                <a:ln w="0"/>
                <a:solidFill>
                  <a:srgbClr val="002060"/>
                </a:solidFill>
                <a:latin typeface="Palatino Linotype" panose="02040502050505030304" pitchFamily="18" charset="0"/>
              </a:rPr>
              <a:t>Öğrenci </a:t>
            </a:r>
            <a:r>
              <a:rPr lang="tr-TR" b="1" dirty="0">
                <a:ln w="0"/>
                <a:solidFill>
                  <a:srgbClr val="002060"/>
                </a:solidFill>
                <a:latin typeface="Palatino Linotype" panose="02040502050505030304" pitchFamily="18" charset="0"/>
              </a:rPr>
              <a:t>merkezli yaklaşımda ;</a:t>
            </a:r>
          </a:p>
          <a:p>
            <a:pPr eaLnBrk="1" hangingPunct="1">
              <a:spcBef>
                <a:spcPts val="600"/>
              </a:spcBef>
              <a:spcAft>
                <a:spcPts val="600"/>
              </a:spcAft>
              <a:defRPr/>
            </a:pPr>
            <a:r>
              <a:rPr lang="tr-TR" b="1" dirty="0">
                <a:ln w="0"/>
                <a:solidFill>
                  <a:srgbClr val="002060"/>
                </a:solidFill>
                <a:latin typeface="Palatino Linotype" panose="02040502050505030304" pitchFamily="18" charset="0"/>
              </a:rPr>
              <a:t>	“İnsan hakları ile ilgili temel ilkeleri ve uygulamaları tanımlar” </a:t>
            </a:r>
          </a:p>
          <a:p>
            <a:pPr eaLnBrk="1" hangingPunct="1">
              <a:spcBef>
                <a:spcPts val="600"/>
              </a:spcBef>
              <a:spcAft>
                <a:spcPts val="600"/>
              </a:spcAft>
              <a:defRPr/>
            </a:pPr>
            <a:r>
              <a:rPr lang="tr-TR" b="1" dirty="0">
                <a:ln w="0"/>
                <a:solidFill>
                  <a:srgbClr val="002060"/>
                </a:solidFill>
                <a:latin typeface="Palatino Linotype" panose="02040502050505030304" pitchFamily="18" charset="0"/>
              </a:rPr>
              <a:t>	“İnsan haklarına ilişkin ilkeler ile ulusal hukuk arasında karşılaştırma yapar”</a:t>
            </a:r>
          </a:p>
          <a:p>
            <a:pPr eaLnBrk="1" hangingPunct="1">
              <a:spcBef>
                <a:spcPts val="600"/>
              </a:spcBef>
              <a:spcAft>
                <a:spcPts val="600"/>
              </a:spcAft>
              <a:defRPr/>
            </a:pPr>
            <a:r>
              <a:rPr lang="en-US" b="1" dirty="0" smtClean="0">
                <a:ln w="0"/>
                <a:solidFill>
                  <a:srgbClr val="002060"/>
                </a:solidFill>
                <a:latin typeface="Palatino Linotype" panose="02040502050505030304" pitchFamily="18" charset="0"/>
              </a:rPr>
              <a:t>	</a:t>
            </a:r>
            <a:r>
              <a:rPr lang="tr-TR" b="1" dirty="0" smtClean="0">
                <a:ln w="0"/>
                <a:solidFill>
                  <a:srgbClr val="002060"/>
                </a:solidFill>
                <a:latin typeface="Palatino Linotype" panose="02040502050505030304" pitchFamily="18" charset="0"/>
              </a:rPr>
              <a:t>şeklinde </a:t>
            </a:r>
            <a:r>
              <a:rPr lang="tr-TR" b="1" dirty="0">
                <a:ln w="0"/>
                <a:solidFill>
                  <a:srgbClr val="002060"/>
                </a:solidFill>
                <a:latin typeface="Palatino Linotype" panose="02040502050505030304" pitchFamily="18" charset="0"/>
              </a:rPr>
              <a:t>ifade edilir.</a:t>
            </a:r>
          </a:p>
          <a:p>
            <a:pPr eaLnBrk="1" hangingPunct="1">
              <a:spcBef>
                <a:spcPts val="600"/>
              </a:spcBef>
              <a:spcAft>
                <a:spcPts val="600"/>
              </a:spcAft>
              <a:defRPr/>
            </a:pP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anose="0204050205050503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etin kutusu"/>
          <p:cNvSpPr txBox="1">
            <a:spLocks noChangeArrowheads="1"/>
          </p:cNvSpPr>
          <p:nvPr/>
        </p:nvSpPr>
        <p:spPr bwMode="auto">
          <a:xfrm>
            <a:off x="1187624" y="980728"/>
            <a:ext cx="7200900" cy="4770537"/>
          </a:xfrm>
          <a:prstGeom prst="rect">
            <a:avLst/>
          </a:prstGeom>
          <a:noFill/>
          <a:ln w="9525">
            <a:noFill/>
            <a:miter lim="800000"/>
            <a:headEnd/>
            <a:tailEnd/>
          </a:ln>
        </p:spPr>
        <p:txBody>
          <a:bodyPr>
            <a:spAutoFit/>
          </a:bodyPr>
          <a:lstStyle/>
          <a:p>
            <a:pPr eaLnBrk="1" hangingPunct="1">
              <a:lnSpc>
                <a:spcPct val="120000"/>
              </a:lnSpc>
              <a:spcBef>
                <a:spcPts val="600"/>
              </a:spcBef>
              <a:spcAft>
                <a:spcPts val="600"/>
              </a:spcAft>
              <a:defRPr/>
            </a:pPr>
            <a:r>
              <a:rPr lang="tr-TR" sz="2000" b="1" dirty="0" smtClean="0">
                <a:solidFill>
                  <a:srgbClr val="0099FF"/>
                </a:solidFill>
                <a:latin typeface="Palatino Linotype" panose="02040502050505030304" pitchFamily="18" charset="0"/>
              </a:rPr>
              <a:t>Öğrenme </a:t>
            </a:r>
            <a:r>
              <a:rPr lang="tr-TR" sz="2000" b="1" dirty="0">
                <a:solidFill>
                  <a:srgbClr val="0099FF"/>
                </a:solidFill>
                <a:latin typeface="Palatino Linotype" panose="02040502050505030304" pitchFamily="18" charset="0"/>
              </a:rPr>
              <a:t>kazanımları yazılırken; </a:t>
            </a:r>
          </a:p>
          <a:p>
            <a:pPr eaLnBrk="1" hangingPunct="1">
              <a:lnSpc>
                <a:spcPct val="120000"/>
              </a:lnSpc>
              <a:spcBef>
                <a:spcPts val="600"/>
              </a:spcBef>
              <a:spcAft>
                <a:spcPts val="600"/>
              </a:spcAft>
              <a:buFont typeface="Wingdings" pitchFamily="2" charset="2"/>
              <a:buChar char="ü"/>
              <a:defRPr/>
            </a:pPr>
            <a:r>
              <a:rPr lang="tr-TR" sz="2000" dirty="0">
                <a:solidFill>
                  <a:srgbClr val="002060"/>
                </a:solidFill>
                <a:latin typeface="Palatino Linotype" panose="02040502050505030304" pitchFamily="18" charset="0"/>
              </a:rPr>
              <a:t>     </a:t>
            </a:r>
            <a:r>
              <a:rPr lang="tr-TR" sz="2000" u="sng" dirty="0">
                <a:solidFill>
                  <a:srgbClr val="002060"/>
                </a:solidFill>
                <a:latin typeface="Palatino Linotype" panose="02040502050505030304" pitchFamily="18" charset="0"/>
              </a:rPr>
              <a:t>Öğretim süreçleri </a:t>
            </a:r>
            <a:r>
              <a:rPr lang="tr-TR" sz="2000" dirty="0">
                <a:solidFill>
                  <a:srgbClr val="002060"/>
                </a:solidFill>
                <a:latin typeface="Palatino Linotype" panose="02040502050505030304" pitchFamily="18" charset="0"/>
              </a:rPr>
              <a:t>(kazanımların nasıl kazandırılacağı, öğrencilerin etkileşimde bulunacakları öğretim aktiviteleri ne olacak?) ile,</a:t>
            </a:r>
          </a:p>
          <a:p>
            <a:pPr marL="0" lvl="1" indent="457200" eaLnBrk="1" hangingPunct="1">
              <a:lnSpc>
                <a:spcPct val="120000"/>
              </a:lnSpc>
              <a:spcBef>
                <a:spcPts val="600"/>
              </a:spcBef>
              <a:spcAft>
                <a:spcPts val="600"/>
              </a:spcAft>
              <a:buFont typeface="Wingdings" pitchFamily="2" charset="2"/>
              <a:buChar char="ü"/>
              <a:defRPr/>
            </a:pPr>
            <a:r>
              <a:rPr lang="tr-TR" sz="2000" u="sng" dirty="0">
                <a:solidFill>
                  <a:srgbClr val="002060"/>
                </a:solidFill>
                <a:latin typeface="Palatino Linotype" panose="02040502050505030304" pitchFamily="18" charset="0"/>
              </a:rPr>
              <a:t>Ölçme ve değerlendirme</a:t>
            </a:r>
            <a:r>
              <a:rPr lang="tr-TR" sz="2000" dirty="0">
                <a:solidFill>
                  <a:srgbClr val="002060"/>
                </a:solidFill>
                <a:latin typeface="Palatino Linotype" panose="02040502050505030304" pitchFamily="18" charset="0"/>
              </a:rPr>
              <a:t> </a:t>
            </a:r>
            <a:r>
              <a:rPr lang="tr-TR" sz="2000" dirty="0" smtClean="0">
                <a:solidFill>
                  <a:srgbClr val="002060"/>
                </a:solidFill>
                <a:latin typeface="Palatino Linotype" panose="02040502050505030304" pitchFamily="18" charset="0"/>
              </a:rPr>
              <a:t>(yazılı </a:t>
            </a:r>
            <a:r>
              <a:rPr lang="tr-TR" sz="2000" dirty="0">
                <a:solidFill>
                  <a:srgbClr val="002060"/>
                </a:solidFill>
                <a:latin typeface="Palatino Linotype" panose="02040502050505030304" pitchFamily="18" charset="0"/>
              </a:rPr>
              <a:t>sınavlar, proje çalışması, testler, performans çalışması, yansıtıcı günlükler vb…) arasında ilişki kurulmalıdır</a:t>
            </a:r>
            <a:r>
              <a:rPr lang="tr-TR" sz="2000" dirty="0" smtClean="0">
                <a:solidFill>
                  <a:srgbClr val="002060"/>
                </a:solidFill>
                <a:latin typeface="Palatino Linotype" panose="02040502050505030304" pitchFamily="18" charset="0"/>
              </a:rPr>
              <a:t>.</a:t>
            </a:r>
            <a:endParaRPr lang="en-US" sz="2000" dirty="0" smtClean="0">
              <a:solidFill>
                <a:srgbClr val="002060"/>
              </a:solidFill>
              <a:latin typeface="Palatino Linotype" panose="02040502050505030304" pitchFamily="18" charset="0"/>
            </a:endParaRPr>
          </a:p>
          <a:p>
            <a:pPr marL="0" lvl="1" eaLnBrk="1" hangingPunct="1">
              <a:lnSpc>
                <a:spcPct val="120000"/>
              </a:lnSpc>
              <a:spcBef>
                <a:spcPts val="600"/>
              </a:spcBef>
              <a:spcAft>
                <a:spcPts val="600"/>
              </a:spcAft>
              <a:defRPr/>
            </a:pPr>
            <a:endParaRPr lang="tr-TR" sz="2000" dirty="0">
              <a:solidFill>
                <a:srgbClr val="002060"/>
              </a:solidFill>
              <a:latin typeface="Palatino Linotype" panose="02040502050505030304" pitchFamily="18" charset="0"/>
            </a:endParaRPr>
          </a:p>
          <a:p>
            <a:pPr eaLnBrk="1" hangingPunct="1">
              <a:lnSpc>
                <a:spcPct val="120000"/>
              </a:lnSpc>
              <a:spcBef>
                <a:spcPts val="600"/>
              </a:spcBef>
              <a:spcAft>
                <a:spcPts val="600"/>
              </a:spcAft>
              <a:buFont typeface="Wingdings" pitchFamily="2" charset="2"/>
              <a:buChar char="v"/>
              <a:defRPr/>
            </a:pPr>
            <a:r>
              <a:rPr lang="tr-TR" sz="2000" b="1" dirty="0">
                <a:ln w="0"/>
                <a:solidFill>
                  <a:srgbClr val="002060"/>
                </a:solidFill>
                <a:latin typeface="Palatino Linotype" panose="02040502050505030304" pitchFamily="18" charset="0"/>
              </a:rPr>
              <a:t> Öğrenme kazanımlarının hepsi kesinlikle ölçülebilir olmalı, bir başka deyişle öğrencinin öğrenmesinin test edilebileceği şekilde yazılmalıdır.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MH900409101.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859" y="2565400"/>
            <a:ext cx="2592388"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etin kutusu"/>
          <p:cNvSpPr txBox="1">
            <a:spLocks noChangeArrowheads="1"/>
          </p:cNvSpPr>
          <p:nvPr/>
        </p:nvSpPr>
        <p:spPr bwMode="auto">
          <a:xfrm>
            <a:off x="2625246" y="2707481"/>
            <a:ext cx="5907193" cy="228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algn="just" eaLnBrk="1" hangingPunct="1">
              <a:lnSpc>
                <a:spcPct val="120000"/>
              </a:lnSpc>
              <a:spcBef>
                <a:spcPts val="600"/>
              </a:spcBef>
              <a:spcAft>
                <a:spcPts val="600"/>
              </a:spcAft>
              <a:buFontTx/>
              <a:buNone/>
            </a:pPr>
            <a:r>
              <a:rPr lang="tr-TR" altLang="en-US" sz="2000" dirty="0">
                <a:solidFill>
                  <a:srgbClr val="002060"/>
                </a:solidFill>
              </a:rPr>
              <a:t>2010’da Bologna Sürecinin uygulanmaya konmasıyla birlikte katılımcı ülkeler tüm ders modül ve programlarda öğrenme kazanımları </a:t>
            </a:r>
            <a:r>
              <a:rPr lang="tr-TR" altLang="en-US" sz="2000" dirty="0" smtClean="0">
                <a:solidFill>
                  <a:srgbClr val="002060"/>
                </a:solidFill>
              </a:rPr>
              <a:t>(Learning </a:t>
            </a:r>
            <a:r>
              <a:rPr lang="tr-TR" altLang="en-US" sz="2000" dirty="0" err="1" smtClean="0">
                <a:solidFill>
                  <a:srgbClr val="002060"/>
                </a:solidFill>
              </a:rPr>
              <a:t>Outcome</a:t>
            </a:r>
            <a:r>
              <a:rPr lang="tr-TR" altLang="en-US" sz="2000" dirty="0" smtClean="0">
                <a:solidFill>
                  <a:srgbClr val="002060"/>
                </a:solidFill>
              </a:rPr>
              <a:t>) terimini </a:t>
            </a:r>
            <a:r>
              <a:rPr lang="tr-TR" altLang="en-US" sz="2000" dirty="0">
                <a:solidFill>
                  <a:srgbClr val="002060"/>
                </a:solidFill>
              </a:rPr>
              <a:t>kullanmakta ve kazanım merkezli yaklaşımın temel alınacağını belirtmektedir. </a:t>
            </a:r>
          </a:p>
        </p:txBody>
      </p:sp>
      <p:sp>
        <p:nvSpPr>
          <p:cNvPr id="3" name="2 Dikdörtgen"/>
          <p:cNvSpPr/>
          <p:nvPr/>
        </p:nvSpPr>
        <p:spPr>
          <a:xfrm>
            <a:off x="1043608" y="5445224"/>
            <a:ext cx="7705353" cy="369332"/>
          </a:xfrm>
          <a:prstGeom prst="rect">
            <a:avLst/>
          </a:prstGeom>
          <a:solidFill>
            <a:schemeClr val="accent2">
              <a:lumMod val="20000"/>
              <a:lumOff val="80000"/>
            </a:schemeClr>
          </a:solidFill>
        </p:spPr>
        <p:txBody>
          <a:bodyPr wrap="square">
            <a:spAutoFit/>
          </a:bodyPr>
          <a:lstStyle/>
          <a:p>
            <a:pPr algn="just" eaLnBrk="1" hangingPunct="1">
              <a:spcBef>
                <a:spcPts val="600"/>
              </a:spcBef>
              <a:spcAft>
                <a:spcPts val="600"/>
              </a:spcAft>
              <a:defRPr/>
            </a:pPr>
            <a:r>
              <a:rPr lang="tr-TR" b="1" dirty="0">
                <a:ln w="0"/>
                <a:solidFill>
                  <a:srgbClr val="002060"/>
                </a:solidFill>
                <a:effectLst>
                  <a:outerShdw blurRad="38100" dist="19050" dir="2700000" algn="tl" rotWithShape="0">
                    <a:schemeClr val="dk1">
                      <a:alpha val="40000"/>
                    </a:schemeClr>
                  </a:outerShdw>
                </a:effectLst>
                <a:latin typeface="Palatino Linotype" panose="02040502050505030304" pitchFamily="18" charset="0"/>
              </a:rPr>
              <a:t>Öğrenme kazanımları dersin öğretim elemanı ve öğrencilerle </a:t>
            </a:r>
            <a:r>
              <a:rPr lang="tr-TR" b="1" i="1" dirty="0">
                <a:ln w="0"/>
                <a:solidFill>
                  <a:srgbClr val="002060"/>
                </a:solidFill>
                <a:effectLst>
                  <a:outerShdw blurRad="38100" dist="19050" dir="2700000" algn="tl" rotWithShape="0">
                    <a:schemeClr val="dk1">
                      <a:alpha val="40000"/>
                    </a:schemeClr>
                  </a:outerShdw>
                </a:effectLst>
                <a:latin typeface="Palatino Linotype" panose="02040502050505030304" pitchFamily="18" charset="0"/>
              </a:rPr>
              <a:t>hazırlanır</a:t>
            </a:r>
            <a:r>
              <a:rPr lang="tr-TR" b="1" dirty="0">
                <a:ln w="0"/>
                <a:solidFill>
                  <a:srgbClr val="002060"/>
                </a:solidFill>
                <a:effectLst>
                  <a:outerShdw blurRad="38100" dist="19050" dir="2700000" algn="tl" rotWithShape="0">
                    <a:schemeClr val="dk1">
                      <a:alpha val="40000"/>
                    </a:schemeClr>
                  </a:outerShdw>
                </a:effectLst>
                <a:latin typeface="Palatino Linotype" panose="02040502050505030304" pitchFamily="18" charset="0"/>
              </a:rPr>
              <a:t>.</a:t>
            </a:r>
          </a:p>
        </p:txBody>
      </p:sp>
      <p:sp>
        <p:nvSpPr>
          <p:cNvPr id="7" name="6 Metin kutusu"/>
          <p:cNvSpPr txBox="1">
            <a:spLocks noChangeArrowheads="1"/>
          </p:cNvSpPr>
          <p:nvPr/>
        </p:nvSpPr>
        <p:spPr bwMode="auto">
          <a:xfrm>
            <a:off x="683568" y="1125538"/>
            <a:ext cx="806539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lnSpc>
                <a:spcPct val="120000"/>
              </a:lnSpc>
              <a:spcBef>
                <a:spcPts val="600"/>
              </a:spcBef>
              <a:spcAft>
                <a:spcPts val="600"/>
              </a:spcAft>
              <a:buFontTx/>
              <a:buNone/>
            </a:pPr>
            <a:r>
              <a:rPr lang="tr-TR" altLang="en-US" sz="2000" u="sng" dirty="0">
                <a:solidFill>
                  <a:srgbClr val="002060"/>
                </a:solidFill>
              </a:rPr>
              <a:t>Öğretmen Merkezli Yaklaşım </a:t>
            </a:r>
            <a:r>
              <a:rPr lang="tr-TR" altLang="en-US" sz="2000" dirty="0">
                <a:solidFill>
                  <a:srgbClr val="002060"/>
                </a:solidFill>
              </a:rPr>
              <a:t> öğretmene odaklanan ve önem veren bir yaklaşım iken, </a:t>
            </a:r>
            <a:r>
              <a:rPr lang="tr-TR" altLang="en-US" sz="2000" u="sng" dirty="0">
                <a:solidFill>
                  <a:srgbClr val="002060"/>
                </a:solidFill>
              </a:rPr>
              <a:t>Kazanım Merkezli Yaklaşım </a:t>
            </a:r>
            <a:r>
              <a:rPr lang="tr-TR" altLang="en-US" sz="2000" dirty="0">
                <a:solidFill>
                  <a:srgbClr val="002060"/>
                </a:solidFill>
              </a:rPr>
              <a:t> öğrenciye  odaklanan ve önem veren bir yaklaşımdır. </a:t>
            </a:r>
          </a:p>
          <a:p>
            <a:pPr eaLnBrk="1" hangingPunct="1">
              <a:lnSpc>
                <a:spcPct val="120000"/>
              </a:lnSpc>
              <a:spcBef>
                <a:spcPts val="600"/>
              </a:spcBef>
              <a:spcAft>
                <a:spcPts val="600"/>
              </a:spcAft>
              <a:buFontTx/>
              <a:buNone/>
            </a:pPr>
            <a:endParaRPr lang="tr-TR" altLang="en-US" sz="2000" dirty="0">
              <a:solidFill>
                <a:srgbClr val="002060"/>
              </a:solidFill>
            </a:endParaRPr>
          </a:p>
        </p:txBody>
      </p:sp>
      <p:sp>
        <p:nvSpPr>
          <p:cNvPr id="14343" name="7 Metin kutusu"/>
          <p:cNvSpPr txBox="1">
            <a:spLocks noChangeArrowheads="1"/>
          </p:cNvSpPr>
          <p:nvPr/>
        </p:nvSpPr>
        <p:spPr bwMode="auto">
          <a:xfrm>
            <a:off x="434181" y="370434"/>
            <a:ext cx="86726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0"/>
              </a:spcBef>
              <a:buFontTx/>
              <a:buNone/>
            </a:pPr>
            <a:r>
              <a:rPr lang="tr-TR" altLang="en-US" sz="1800" b="1" dirty="0" smtClean="0">
                <a:solidFill>
                  <a:srgbClr val="0099FF"/>
                </a:solidFill>
              </a:rPr>
              <a:t>ÖĞRETMEN ODAKLI YAKLAŞIMDAN</a:t>
            </a:r>
            <a:r>
              <a:rPr lang="en-US" altLang="en-US" sz="1800" b="1" dirty="0" smtClean="0">
                <a:solidFill>
                  <a:srgbClr val="0099FF"/>
                </a:solidFill>
              </a:rPr>
              <a:t> </a:t>
            </a:r>
            <a:r>
              <a:rPr lang="tr-TR" altLang="en-US" sz="1800" b="1" dirty="0" smtClean="0">
                <a:solidFill>
                  <a:srgbClr val="0099FF"/>
                </a:solidFill>
              </a:rPr>
              <a:t> </a:t>
            </a:r>
            <a:r>
              <a:rPr lang="en-US" altLang="en-US" b="1" dirty="0">
                <a:solidFill>
                  <a:srgbClr val="0099FF"/>
                </a:solidFill>
                <a:sym typeface="Wingdings 3" panose="05040102010807070707" pitchFamily="18" charset="2"/>
              </a:rPr>
              <a:t> </a:t>
            </a:r>
            <a:r>
              <a:rPr lang="en-US" altLang="en-US" b="1" dirty="0" smtClean="0">
                <a:solidFill>
                  <a:srgbClr val="0099FF"/>
                </a:solidFill>
                <a:sym typeface="Wingdings 3" panose="05040102010807070707" pitchFamily="18" charset="2"/>
              </a:rPr>
              <a:t>   </a:t>
            </a:r>
            <a:r>
              <a:rPr lang="tr-TR" altLang="en-US" sz="1800" b="1" dirty="0" smtClean="0">
                <a:solidFill>
                  <a:srgbClr val="0099FF"/>
                </a:solidFill>
              </a:rPr>
              <a:t>ÖĞRENCİ ODAKLI YAKLAŞIMA</a:t>
            </a:r>
            <a:endParaRPr lang="tr-TR" altLang="en-US" sz="1800" b="1" dirty="0">
              <a:solidFill>
                <a:srgbClr val="0099FF"/>
              </a:solidFill>
            </a:endParaRPr>
          </a:p>
        </p:txBody>
      </p:sp>
      <p:sp>
        <p:nvSpPr>
          <p:cNvPr id="4" name="Right Arrow 3"/>
          <p:cNvSpPr/>
          <p:nvPr/>
        </p:nvSpPr>
        <p:spPr>
          <a:xfrm>
            <a:off x="4932254" y="588008"/>
            <a:ext cx="288032" cy="176696"/>
          </a:xfrm>
          <a:prstGeom prst="rightArrow">
            <a:avLst/>
          </a:prstGeom>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9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05"/>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 calcmode="lin" valueType="num">
                                      <p:cBhvr>
                                        <p:cTn id="9" dur="500" fill="hold"/>
                                        <p:tgtEl>
                                          <p:spTgt spid="7"/>
                                        </p:tgtEl>
                                        <p:attrNameLst>
                                          <p:attrName>ppt_x</p:attrName>
                                        </p:attrNameLst>
                                      </p:cBhvr>
                                      <p:tavLst>
                                        <p:tav tm="0">
                                          <p:val>
                                            <p:strVal val="#ppt_x-.2"/>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Effect transition="in" filter="fade">
                                      <p:cBhvr>
                                        <p:cTn id="11" dur="500"/>
                                        <p:tgtEl>
                                          <p:spTgt spid="7"/>
                                        </p:tgtEl>
                                      </p:cBhvr>
                                    </p:animEffect>
                                  </p:childTnLst>
                                </p:cTn>
                              </p:par>
                            </p:childTnLst>
                          </p:cTn>
                        </p:par>
                        <p:par>
                          <p:cTn id="12" fill="hold" nodeType="afterGroup">
                            <p:stCondLst>
                              <p:cond delay="500"/>
                            </p:stCondLst>
                            <p:childTnLst>
                              <p:par>
                                <p:cTn id="13" presetID="54" presetClass="entr" presetSubtype="0" accel="10000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strVal val="#ppt_w*0.05"/>
                                          </p:val>
                                        </p:tav>
                                        <p:tav tm="100000">
                                          <p:val>
                                            <p:strVal val="#ppt_w"/>
                                          </p:val>
                                        </p:tav>
                                      </p:tavLst>
                                    </p:anim>
                                    <p:anim calcmode="lin" valueType="num">
                                      <p:cBhvr>
                                        <p:cTn id="16" dur="500" fill="hold"/>
                                        <p:tgtEl>
                                          <p:spTgt spid="2"/>
                                        </p:tgtEl>
                                        <p:attrNameLst>
                                          <p:attrName>ppt_h</p:attrName>
                                        </p:attrNameLst>
                                      </p:cBhvr>
                                      <p:tavLst>
                                        <p:tav tm="0">
                                          <p:val>
                                            <p:strVal val="#ppt_h"/>
                                          </p:val>
                                        </p:tav>
                                        <p:tav tm="100000">
                                          <p:val>
                                            <p:strVal val="#ppt_h"/>
                                          </p:val>
                                        </p:tav>
                                      </p:tavLst>
                                    </p:anim>
                                    <p:anim calcmode="lin" valueType="num">
                                      <p:cBhvr>
                                        <p:cTn id="17" dur="500" fill="hold"/>
                                        <p:tgtEl>
                                          <p:spTgt spid="2"/>
                                        </p:tgtEl>
                                        <p:attrNameLst>
                                          <p:attrName>ppt_x</p:attrName>
                                        </p:attrNameLst>
                                      </p:cBhvr>
                                      <p:tavLst>
                                        <p:tav tm="0">
                                          <p:val>
                                            <p:strVal val="#ppt_x-.2"/>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Effect transition="in" filter="fade">
                                      <p:cBhvr>
                                        <p:cTn id="19" dur="500"/>
                                        <p:tgtEl>
                                          <p:spTgt spid="2"/>
                                        </p:tgtEl>
                                      </p:cBhvr>
                                    </p:animEffect>
                                  </p:childTnLst>
                                </p:cTn>
                              </p:par>
                            </p:childTnLst>
                          </p:cTn>
                        </p:par>
                        <p:par>
                          <p:cTn id="20" fill="hold" nodeType="afterGroup">
                            <p:stCondLst>
                              <p:cond delay="1000"/>
                            </p:stCondLst>
                            <p:childTnLst>
                              <p:par>
                                <p:cTn id="21" presetID="54" presetClass="entr" presetSubtype="0" accel="10000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strVal val="#ppt_w*0.05"/>
                                          </p:val>
                                        </p:tav>
                                        <p:tav tm="100000">
                                          <p:val>
                                            <p:strVal val="#ppt_w"/>
                                          </p:val>
                                        </p:tav>
                                      </p:tavLst>
                                    </p:anim>
                                    <p:anim calcmode="lin" valueType="num">
                                      <p:cBhvr>
                                        <p:cTn id="24" dur="500" fill="hold"/>
                                        <p:tgtEl>
                                          <p:spTgt spid="3"/>
                                        </p:tgtEl>
                                        <p:attrNameLst>
                                          <p:attrName>ppt_h</p:attrName>
                                        </p:attrNameLst>
                                      </p:cBhvr>
                                      <p:tavLst>
                                        <p:tav tm="0">
                                          <p:val>
                                            <p:strVal val="#ppt_h"/>
                                          </p:val>
                                        </p:tav>
                                        <p:tav tm="100000">
                                          <p:val>
                                            <p:strVal val="#ppt_h"/>
                                          </p:val>
                                        </p:tav>
                                      </p:tavLst>
                                    </p:anim>
                                    <p:anim calcmode="lin" valueType="num">
                                      <p:cBhvr>
                                        <p:cTn id="25" dur="500" fill="hold"/>
                                        <p:tgtEl>
                                          <p:spTgt spid="3"/>
                                        </p:tgtEl>
                                        <p:attrNameLst>
                                          <p:attrName>ppt_x</p:attrName>
                                        </p:attrNameLst>
                                      </p:cBhvr>
                                      <p:tavLst>
                                        <p:tav tm="0">
                                          <p:val>
                                            <p:strVal val="#ppt_x-.2"/>
                                          </p:val>
                                        </p:tav>
                                        <p:tav tm="100000">
                                          <p:val>
                                            <p:strVal val="#ppt_x"/>
                                          </p:val>
                                        </p:tav>
                                      </p:tavLst>
                                    </p:anim>
                                    <p:anim calcmode="lin" valueType="num">
                                      <p:cBhvr>
                                        <p:cTn id="26" dur="500" fill="hold"/>
                                        <p:tgtEl>
                                          <p:spTgt spid="3"/>
                                        </p:tgtEl>
                                        <p:attrNameLst>
                                          <p:attrName>ppt_y</p:attrName>
                                        </p:attrNameLst>
                                      </p:cBhvr>
                                      <p:tavLst>
                                        <p:tav tm="0">
                                          <p:val>
                                            <p:strVal val="#ppt_y"/>
                                          </p:val>
                                        </p:tav>
                                        <p:tav tm="100000">
                                          <p:val>
                                            <p:strVal val="#ppt_y"/>
                                          </p:val>
                                        </p:tav>
                                      </p:tavLst>
                                    </p:anim>
                                    <p:animEffect transition="in" filter="fade">
                                      <p:cBhvr>
                                        <p:cTn id="27" dur="500"/>
                                        <p:tgtEl>
                                          <p:spTgt spid="3"/>
                                        </p:tgtEl>
                                      </p:cBhvr>
                                    </p:animEffect>
                                  </p:childTnLst>
                                </p:cTn>
                              </p:par>
                            </p:childTnLst>
                          </p:cTn>
                        </p:par>
                        <p:par>
                          <p:cTn id="28" fill="hold" nodeType="afterGroup">
                            <p:stCondLst>
                              <p:cond delay="1500"/>
                            </p:stCondLst>
                            <p:childTnLst>
                              <p:par>
                                <p:cTn id="29" presetID="54" presetClass="entr" presetSubtype="0" accel="10000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strVal val="#ppt_w*0.05"/>
                                          </p:val>
                                        </p:tav>
                                        <p:tav tm="100000">
                                          <p:val>
                                            <p:strVal val="#ppt_w"/>
                                          </p:val>
                                        </p:tav>
                                      </p:tavLst>
                                    </p:anim>
                                    <p:anim calcmode="lin" valueType="num">
                                      <p:cBhvr>
                                        <p:cTn id="32" dur="500" fill="hold"/>
                                        <p:tgtEl>
                                          <p:spTgt spid="6"/>
                                        </p:tgtEl>
                                        <p:attrNameLst>
                                          <p:attrName>ppt_h</p:attrName>
                                        </p:attrNameLst>
                                      </p:cBhvr>
                                      <p:tavLst>
                                        <p:tav tm="0">
                                          <p:val>
                                            <p:strVal val="#ppt_h"/>
                                          </p:val>
                                        </p:tav>
                                        <p:tav tm="100000">
                                          <p:val>
                                            <p:strVal val="#ppt_h"/>
                                          </p:val>
                                        </p:tav>
                                      </p:tavLst>
                                    </p:anim>
                                    <p:anim calcmode="lin" valueType="num">
                                      <p:cBhvr>
                                        <p:cTn id="33" dur="500" fill="hold"/>
                                        <p:tgtEl>
                                          <p:spTgt spid="6"/>
                                        </p:tgtEl>
                                        <p:attrNameLst>
                                          <p:attrName>ppt_x</p:attrName>
                                        </p:attrNameLst>
                                      </p:cBhvr>
                                      <p:tavLst>
                                        <p:tav tm="0">
                                          <p:val>
                                            <p:strVal val="#ppt_x-.2"/>
                                          </p:val>
                                        </p:tav>
                                        <p:tav tm="100000">
                                          <p:val>
                                            <p:strVal val="#ppt_x"/>
                                          </p:val>
                                        </p:tav>
                                      </p:tavLst>
                                    </p:anim>
                                    <p:anim calcmode="lin" valueType="num">
                                      <p:cBhvr>
                                        <p:cTn id="34" dur="500" fill="hold"/>
                                        <p:tgtEl>
                                          <p:spTgt spid="6"/>
                                        </p:tgtEl>
                                        <p:attrNameLst>
                                          <p:attrName>ppt_y</p:attrName>
                                        </p:attrNameLst>
                                      </p:cBhvr>
                                      <p:tavLst>
                                        <p:tav tm="0">
                                          <p:val>
                                            <p:strVal val="#ppt_y"/>
                                          </p:val>
                                        </p:tav>
                                        <p:tav tm="100000">
                                          <p:val>
                                            <p:strVal val="#ppt_y"/>
                                          </p:val>
                                        </p:tav>
                                      </p:tavLst>
                                    </p:anim>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tr-TR" dirty="0" smtClean="0"/>
              <a:t>Öğrenme  Kazanımları Öğrenciye  Ne Katkı Sağlar?</a:t>
            </a:r>
            <a:endParaRPr lang="tr-TR" dirty="0"/>
          </a:p>
        </p:txBody>
      </p:sp>
      <p:sp>
        <p:nvSpPr>
          <p:cNvPr id="4" name="Content Placeholder 3"/>
          <p:cNvSpPr>
            <a:spLocks noGrp="1"/>
          </p:cNvSpPr>
          <p:nvPr>
            <p:ph idx="1"/>
          </p:nvPr>
        </p:nvSpPr>
        <p:spPr>
          <a:xfrm>
            <a:off x="1443491" y="2015733"/>
            <a:ext cx="6571343" cy="3789531"/>
          </a:xfrm>
        </p:spPr>
        <p:txBody>
          <a:bodyPr>
            <a:noAutofit/>
          </a:bodyPr>
          <a:lstStyle/>
          <a:p>
            <a:r>
              <a:rPr lang="tr-TR" sz="1800" dirty="0" smtClean="0"/>
              <a:t> Öğrenme kazanımları ile öğretimin değerlendirilmesi arasında ilişki kurmak, öğrenim deneyimini öğrenciler için daha şeffaf ve anlamlı kılmaktadır.</a:t>
            </a:r>
          </a:p>
          <a:p>
            <a:r>
              <a:rPr lang="tr-TR" sz="1800" dirty="0" smtClean="0"/>
              <a:t>  Öğrenciler o ders için kendilerinden göstermeleri umulan beklentilerin farkında olurlarsa başarıları artmaktadır. </a:t>
            </a:r>
          </a:p>
          <a:p>
            <a:r>
              <a:rPr lang="tr-TR" sz="1800" dirty="0" smtClean="0"/>
              <a:t>  Değerlendirme teknik ve ölçütlerin açıkça belirlenmesi öğrencilerin öğrenme kazanımlarını anlayabilmesinde yardımcı olacak en etkili yoldur.</a:t>
            </a:r>
          </a:p>
          <a:p>
            <a:r>
              <a:rPr lang="tr-TR" sz="1800" dirty="0" smtClean="0"/>
              <a:t>  Öğrenme kazanımlarını bilmek öğrencinin öğrenme sorumluluğunu arttırmaktadır. </a:t>
            </a:r>
            <a:r>
              <a:rPr lang="tr-TR" sz="1800" i="1" dirty="0" smtClean="0"/>
              <a:t>(sorumluluk paylaşımı)</a:t>
            </a:r>
            <a:endParaRPr lang="tr-TR" sz="1800" i="1" dirty="0"/>
          </a:p>
        </p:txBody>
      </p:sp>
    </p:spTree>
    <p:extLst>
      <p:ext uri="{BB962C8B-B14F-4D97-AF65-F5344CB8AC3E}">
        <p14:creationId xmlns:p14="http://schemas.microsoft.com/office/powerpoint/2010/main" val="3316908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Dikdörtgen"/>
          <p:cNvSpPr>
            <a:spLocks noChangeArrowheads="1"/>
          </p:cNvSpPr>
          <p:nvPr/>
        </p:nvSpPr>
        <p:spPr bwMode="auto">
          <a:xfrm>
            <a:off x="971600" y="1700808"/>
            <a:ext cx="7129412" cy="2905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lnSpc>
                <a:spcPct val="120000"/>
              </a:lnSpc>
              <a:spcBef>
                <a:spcPts val="600"/>
              </a:spcBef>
              <a:spcAft>
                <a:spcPts val="600"/>
              </a:spcAft>
              <a:buFontTx/>
              <a:buNone/>
            </a:pPr>
            <a:r>
              <a:rPr lang="tr-TR" altLang="en-US" sz="2400" dirty="0">
                <a:solidFill>
                  <a:srgbClr val="002060"/>
                </a:solidFill>
              </a:rPr>
              <a:t>Biggs (2003) “Ne  öğretmek </a:t>
            </a:r>
            <a:r>
              <a:rPr lang="tr-TR" altLang="en-US" sz="2400" dirty="0" smtClean="0">
                <a:solidFill>
                  <a:srgbClr val="002060"/>
                </a:solidFill>
              </a:rPr>
              <a:t>istediğimiz</a:t>
            </a:r>
            <a:r>
              <a:rPr lang="en-US" altLang="en-US" sz="2400" dirty="0" smtClean="0">
                <a:solidFill>
                  <a:srgbClr val="002060"/>
                </a:solidFill>
              </a:rPr>
              <a:t> </a:t>
            </a:r>
            <a:r>
              <a:rPr lang="tr-TR" altLang="en-US" sz="2400" dirty="0" smtClean="0">
                <a:solidFill>
                  <a:srgbClr val="002060"/>
                </a:solidFill>
              </a:rPr>
              <a:t>(</a:t>
            </a:r>
            <a:r>
              <a:rPr lang="tr-TR" altLang="en-US" sz="2400" b="1" dirty="0">
                <a:solidFill>
                  <a:srgbClr val="002060"/>
                </a:solidFill>
              </a:rPr>
              <a:t>neleri kazanmaları gerekiyor</a:t>
            </a:r>
            <a:r>
              <a:rPr lang="tr-TR" altLang="en-US" sz="2400" dirty="0">
                <a:solidFill>
                  <a:srgbClr val="002060"/>
                </a:solidFill>
              </a:rPr>
              <a:t>), </a:t>
            </a:r>
            <a:r>
              <a:rPr lang="tr-TR" altLang="en-US" sz="2400" b="1" dirty="0">
                <a:solidFill>
                  <a:srgbClr val="002060"/>
                </a:solidFill>
              </a:rPr>
              <a:t>nasıl öğrettiğimiz </a:t>
            </a:r>
            <a:r>
              <a:rPr lang="tr-TR" altLang="en-US" sz="2400" dirty="0">
                <a:solidFill>
                  <a:srgbClr val="002060"/>
                </a:solidFill>
              </a:rPr>
              <a:t>ve </a:t>
            </a:r>
            <a:r>
              <a:rPr lang="tr-TR" altLang="en-US" sz="2400" b="1" dirty="0">
                <a:solidFill>
                  <a:srgbClr val="002060"/>
                </a:solidFill>
              </a:rPr>
              <a:t>nasıl değerlendirme yaptığımız </a:t>
            </a:r>
            <a:r>
              <a:rPr lang="tr-TR" altLang="en-US" sz="2400" dirty="0">
                <a:solidFill>
                  <a:srgbClr val="002060"/>
                </a:solidFill>
              </a:rPr>
              <a:t>birbiri ile dengeli olduğu zaman öğretim daha başarılı geçmektedir</a:t>
            </a:r>
            <a:r>
              <a:rPr lang="tr-TR" altLang="en-US" sz="2400" dirty="0" smtClean="0">
                <a:solidFill>
                  <a:srgbClr val="002060"/>
                </a:solidFill>
              </a:rPr>
              <a:t>.</a:t>
            </a:r>
            <a:endParaRPr lang="en-US" altLang="en-US" sz="2400" dirty="0" smtClean="0">
              <a:solidFill>
                <a:srgbClr val="002060"/>
              </a:solidFill>
            </a:endParaRPr>
          </a:p>
          <a:p>
            <a:pPr eaLnBrk="1" hangingPunct="1">
              <a:lnSpc>
                <a:spcPct val="120000"/>
              </a:lnSpc>
              <a:spcBef>
                <a:spcPts val="600"/>
              </a:spcBef>
              <a:spcAft>
                <a:spcPts val="600"/>
              </a:spcAft>
              <a:buFontTx/>
              <a:buNone/>
            </a:pPr>
            <a:r>
              <a:rPr lang="tr-TR" altLang="en-US" sz="2400" dirty="0" smtClean="0">
                <a:solidFill>
                  <a:srgbClr val="002060"/>
                </a:solidFill>
              </a:rPr>
              <a:t>Geleneksel </a:t>
            </a:r>
            <a:r>
              <a:rPr lang="tr-TR" altLang="en-US" sz="2400" dirty="0">
                <a:solidFill>
                  <a:srgbClr val="002060"/>
                </a:solidFill>
              </a:rPr>
              <a:t>öğretim yöntemleri bu dengeyi gözardı etmektedir. “ </a:t>
            </a:r>
            <a:r>
              <a:rPr lang="en-US" altLang="en-US" sz="2400" dirty="0" smtClean="0">
                <a:solidFill>
                  <a:srgbClr val="002060"/>
                </a:solidFill>
              </a:rPr>
              <a:t>(</a:t>
            </a:r>
            <a:r>
              <a:rPr lang="tr-TR" altLang="en-US" sz="2400" dirty="0" smtClean="0">
                <a:solidFill>
                  <a:srgbClr val="002060"/>
                </a:solidFill>
              </a:rPr>
              <a:t>Akt</a:t>
            </a:r>
            <a:r>
              <a:rPr lang="tr-TR" altLang="en-US" sz="2400" dirty="0">
                <a:solidFill>
                  <a:srgbClr val="002060"/>
                </a:solidFill>
              </a:rPr>
              <a:t>. Kennedy, </a:t>
            </a:r>
            <a:r>
              <a:rPr lang="tr-TR" altLang="en-US" sz="2400" dirty="0" smtClean="0">
                <a:solidFill>
                  <a:srgbClr val="002060"/>
                </a:solidFill>
              </a:rPr>
              <a:t>2007</a:t>
            </a:r>
            <a:r>
              <a:rPr lang="en-US" altLang="en-US" sz="2400" dirty="0" smtClean="0">
                <a:solidFill>
                  <a:srgbClr val="002060"/>
                </a:solidFill>
              </a:rPr>
              <a:t>)</a:t>
            </a:r>
            <a:endParaRPr lang="tr-TR" altLang="en-US" sz="2400"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4 Başlık"/>
          <p:cNvSpPr>
            <a:spLocks noGrp="1"/>
          </p:cNvSpPr>
          <p:nvPr>
            <p:ph type="title"/>
          </p:nvPr>
        </p:nvSpPr>
        <p:spPr>
          <a:xfrm>
            <a:off x="900113" y="354014"/>
            <a:ext cx="7326312" cy="1421928"/>
          </a:xfrm>
        </p:spPr>
        <p:txBody>
          <a:bodyPr>
            <a:spAutoFit/>
          </a:bodyPr>
          <a:lstStyle/>
          <a:p>
            <a:pPr eaLnBrk="1" hangingPunct="1"/>
            <a:r>
              <a:rPr lang="tr-TR" altLang="en-US" sz="2400" b="1" dirty="0" smtClean="0">
                <a:solidFill>
                  <a:srgbClr val="0099FF"/>
                </a:solidFill>
              </a:rPr>
              <a:t>Öğrenme Kazanımlarını Nasıl Yazarız?</a:t>
            </a:r>
            <a:r>
              <a:rPr lang="tr-TR" altLang="en-US" sz="2400" b="1" dirty="0" smtClean="0">
                <a:solidFill>
                  <a:srgbClr val="C00000"/>
                </a:solidFill>
                <a:latin typeface="+mn-lt"/>
              </a:rPr>
              <a:t/>
            </a:r>
            <a:br>
              <a:rPr lang="tr-TR" altLang="en-US" sz="2400" b="1" dirty="0" smtClean="0">
                <a:solidFill>
                  <a:srgbClr val="C00000"/>
                </a:solidFill>
                <a:latin typeface="+mn-lt"/>
              </a:rPr>
            </a:br>
            <a:r>
              <a:rPr lang="tr-TR" altLang="en-US" sz="2400" dirty="0" smtClean="0">
                <a:solidFill>
                  <a:schemeClr val="tx1"/>
                </a:solidFill>
                <a:latin typeface="+mn-lt"/>
              </a:rPr>
              <a:t/>
            </a:r>
            <a:br>
              <a:rPr lang="tr-TR" altLang="en-US" sz="2400" dirty="0" smtClean="0">
                <a:solidFill>
                  <a:schemeClr val="tx1"/>
                </a:solidFill>
                <a:latin typeface="+mn-lt"/>
              </a:rPr>
            </a:br>
            <a:r>
              <a:rPr lang="tr-TR" altLang="en-US" sz="2400" cap="none" dirty="0" smtClean="0"/>
              <a:t>Öğrenme kazanımlarını yazmadan önce dersin amaç ve hedeflerini belirleyiniz.</a:t>
            </a:r>
          </a:p>
        </p:txBody>
      </p:sp>
      <p:sp>
        <p:nvSpPr>
          <p:cNvPr id="57346" name="2 İçerik Yer Tutucusu"/>
          <p:cNvSpPr>
            <a:spLocks noGrp="1"/>
          </p:cNvSpPr>
          <p:nvPr>
            <p:ph idx="1"/>
          </p:nvPr>
        </p:nvSpPr>
        <p:spPr>
          <a:xfrm>
            <a:off x="845546" y="1904084"/>
            <a:ext cx="7399337" cy="1584325"/>
          </a:xfrm>
        </p:spPr>
        <p:txBody>
          <a:bodyPr>
            <a:normAutofit lnSpcReduction="10000"/>
          </a:bodyPr>
          <a:lstStyle/>
          <a:p>
            <a:pPr eaLnBrk="1" hangingPunct="1">
              <a:buFontTx/>
              <a:buNone/>
            </a:pPr>
            <a:r>
              <a:rPr lang="tr-TR" altLang="en-US" sz="2000" dirty="0" smtClean="0">
                <a:solidFill>
                  <a:srgbClr val="002060"/>
                </a:solidFill>
              </a:rPr>
              <a:t> Amaçlar, </a:t>
            </a:r>
            <a:r>
              <a:rPr lang="en-US" altLang="en-US" sz="2000" dirty="0" smtClean="0">
                <a:solidFill>
                  <a:srgbClr val="002060"/>
                </a:solidFill>
              </a:rPr>
              <a:t>h</a:t>
            </a:r>
            <a:r>
              <a:rPr lang="tr-TR" altLang="en-US" sz="2000" dirty="0" smtClean="0">
                <a:solidFill>
                  <a:srgbClr val="002060"/>
                </a:solidFill>
              </a:rPr>
              <a:t>edefler ve öğrenme kazanımları arasında ne fark vardır? </a:t>
            </a:r>
          </a:p>
          <a:p>
            <a:pPr eaLnBrk="1" hangingPunct="1">
              <a:buFontTx/>
              <a:buNone/>
            </a:pPr>
            <a:r>
              <a:rPr lang="tr-TR" altLang="en-US" sz="2000" dirty="0" smtClean="0">
                <a:solidFill>
                  <a:srgbClr val="002060"/>
                </a:solidFill>
              </a:rPr>
              <a:t>Bir programın/dersin amacı; öğretimin niyetine yönelik genel bir ifadedir. Amaçlar, öğretmenin gözüyle yazılır.</a:t>
            </a:r>
          </a:p>
        </p:txBody>
      </p:sp>
      <p:sp>
        <p:nvSpPr>
          <p:cNvPr id="6" name="5 Yuvarlatılmış Dikdörtgen"/>
          <p:cNvSpPr/>
          <p:nvPr/>
        </p:nvSpPr>
        <p:spPr>
          <a:xfrm>
            <a:off x="841084" y="3429000"/>
            <a:ext cx="7345363" cy="863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tr-TR" b="1" dirty="0">
              <a:solidFill>
                <a:srgbClr val="002060"/>
              </a:solidFill>
              <a:latin typeface="Palatino Linotype" panose="02040502050505030304" pitchFamily="18" charset="0"/>
            </a:endParaRPr>
          </a:p>
          <a:p>
            <a:pPr eaLnBrk="1" hangingPunct="1">
              <a:defRPr/>
            </a:pPr>
            <a:endParaRPr lang="tr-TR" b="1" dirty="0">
              <a:solidFill>
                <a:srgbClr val="002060"/>
              </a:solidFill>
              <a:latin typeface="Palatino Linotype" panose="02040502050505030304" pitchFamily="18" charset="0"/>
            </a:endParaRPr>
          </a:p>
          <a:p>
            <a:pPr eaLnBrk="1" hangingPunct="1">
              <a:defRPr/>
            </a:pPr>
            <a:endParaRPr lang="en-US" b="1" dirty="0" smtClean="0">
              <a:solidFill>
                <a:srgbClr val="002060"/>
              </a:solidFill>
              <a:latin typeface="Palatino Linotype" panose="02040502050505030304" pitchFamily="18" charset="0"/>
            </a:endParaRPr>
          </a:p>
          <a:p>
            <a:pPr eaLnBrk="1" hangingPunct="1">
              <a:defRPr/>
            </a:pPr>
            <a:r>
              <a:rPr lang="tr-TR" b="1" dirty="0" smtClean="0">
                <a:solidFill>
                  <a:srgbClr val="002060"/>
                </a:solidFill>
                <a:latin typeface="Palatino Linotype" panose="02040502050505030304" pitchFamily="18" charset="0"/>
              </a:rPr>
              <a:t>Örnek:</a:t>
            </a:r>
            <a:r>
              <a:rPr lang="en-US" b="1" dirty="0" smtClean="0">
                <a:solidFill>
                  <a:srgbClr val="002060"/>
                </a:solidFill>
                <a:latin typeface="Palatino Linotype" panose="02040502050505030304" pitchFamily="18" charset="0"/>
              </a:rPr>
              <a:t> </a:t>
            </a:r>
            <a:r>
              <a:rPr lang="tr-TR" b="1" dirty="0" smtClean="0">
                <a:solidFill>
                  <a:srgbClr val="002060"/>
                </a:solidFill>
                <a:latin typeface="Palatino Linotype" panose="02040502050505030304" pitchFamily="18" charset="0"/>
              </a:rPr>
              <a:t> </a:t>
            </a:r>
            <a:r>
              <a:rPr lang="tr-TR" dirty="0">
                <a:solidFill>
                  <a:srgbClr val="002060"/>
                </a:solidFill>
                <a:latin typeface="Palatino Linotype" panose="02040502050505030304" pitchFamily="18" charset="0"/>
              </a:rPr>
              <a:t>Öğrencilere küreselleşmenin olumlu, olumsuz etkilerini tanıtmak</a:t>
            </a:r>
          </a:p>
          <a:p>
            <a:pPr eaLnBrk="1" hangingPunct="1">
              <a:defRPr/>
            </a:pPr>
            <a:endParaRPr lang="tr-TR" dirty="0">
              <a:solidFill>
                <a:srgbClr val="002060"/>
              </a:solidFill>
              <a:latin typeface="Palatino Linotype" panose="02040502050505030304" pitchFamily="18" charset="0"/>
            </a:endParaRPr>
          </a:p>
          <a:p>
            <a:pPr eaLnBrk="1" hangingPunct="1">
              <a:defRPr/>
            </a:pPr>
            <a:endParaRPr lang="tr-TR" dirty="0">
              <a:solidFill>
                <a:srgbClr val="002060"/>
              </a:solidFill>
              <a:latin typeface="Palatino Linotype" panose="02040502050505030304" pitchFamily="18" charset="0"/>
            </a:endParaRPr>
          </a:p>
          <a:p>
            <a:pPr eaLnBrk="1" hangingPunct="1">
              <a:defRPr/>
            </a:pPr>
            <a:endParaRPr lang="tr-TR" dirty="0">
              <a:solidFill>
                <a:srgbClr val="002060"/>
              </a:solidFill>
              <a:latin typeface="Palatino Linotype" panose="02040502050505030304" pitchFamily="18" charset="0"/>
            </a:endParaRPr>
          </a:p>
        </p:txBody>
      </p:sp>
      <p:sp>
        <p:nvSpPr>
          <p:cNvPr id="7" name="6 Yuvarlatılmış Dikdörtgen"/>
          <p:cNvSpPr/>
          <p:nvPr/>
        </p:nvSpPr>
        <p:spPr>
          <a:xfrm>
            <a:off x="841084" y="5091280"/>
            <a:ext cx="7343775" cy="93662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tr-TR" altLang="en-US" b="1" dirty="0">
                <a:solidFill>
                  <a:srgbClr val="002060"/>
                </a:solidFill>
                <a:latin typeface="Palatino Linotype" panose="02040502050505030304" pitchFamily="18" charset="0"/>
              </a:rPr>
              <a:t>Örnek:  </a:t>
            </a:r>
            <a:r>
              <a:rPr lang="tr-TR" altLang="en-US" dirty="0">
                <a:solidFill>
                  <a:srgbClr val="002060"/>
                </a:solidFill>
                <a:latin typeface="Palatino Linotype" panose="02040502050505030304" pitchFamily="18" charset="0"/>
              </a:rPr>
              <a:t>Öğrenciler davranış ve hayat standartlarının bölgesel ve küresel çevrelere etkilerini </a:t>
            </a:r>
            <a:r>
              <a:rPr lang="tr-TR" altLang="en-US" dirty="0" smtClean="0">
                <a:solidFill>
                  <a:srgbClr val="002060"/>
                </a:solidFill>
                <a:latin typeface="Palatino Linotype" panose="02040502050505030304" pitchFamily="18" charset="0"/>
              </a:rPr>
              <a:t>açıklayabilir.</a:t>
            </a:r>
            <a:endParaRPr lang="tr-TR" altLang="en-US" dirty="0">
              <a:solidFill>
                <a:srgbClr val="002060"/>
              </a:solidFill>
              <a:latin typeface="Palatino Linotype" panose="02040502050505030304" pitchFamily="18" charset="0"/>
            </a:endParaRPr>
          </a:p>
        </p:txBody>
      </p:sp>
      <p:sp>
        <p:nvSpPr>
          <p:cNvPr id="57351" name="7 Metin kutusu"/>
          <p:cNvSpPr txBox="1">
            <a:spLocks noChangeArrowheads="1"/>
          </p:cNvSpPr>
          <p:nvPr/>
        </p:nvSpPr>
        <p:spPr bwMode="auto">
          <a:xfrm>
            <a:off x="827088" y="4430258"/>
            <a:ext cx="7345362"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0"/>
              </a:spcBef>
              <a:buFontTx/>
              <a:buNone/>
            </a:pPr>
            <a:r>
              <a:rPr lang="tr-TR" altLang="en-US" sz="2000" dirty="0">
                <a:solidFill>
                  <a:srgbClr val="002060"/>
                </a:solidFill>
                <a:latin typeface="+mn-lt"/>
              </a:rPr>
              <a:t>Bir programın/dersin hedefi, öğretimin niyetine yönelik daha özel bir ifadedir.</a:t>
            </a:r>
          </a:p>
          <a:p>
            <a:pPr eaLnBrk="1" hangingPunct="1">
              <a:spcBef>
                <a:spcPct val="0"/>
              </a:spcBef>
              <a:buFontTx/>
              <a:buNone/>
            </a:pPr>
            <a:endParaRPr lang="tr-TR" altLang="en-US" sz="1800" dirty="0">
              <a:solidFill>
                <a:schemeClr val="tx1"/>
              </a:solidFill>
              <a:latin typeface="Comic Sans MS" panose="030F0702030302020204" pitchFamily="66"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Başlık"/>
          <p:cNvSpPr>
            <a:spLocks noGrp="1"/>
          </p:cNvSpPr>
          <p:nvPr>
            <p:ph type="title" idx="4294967295"/>
          </p:nvPr>
        </p:nvSpPr>
        <p:spPr>
          <a:xfrm>
            <a:off x="0" y="260350"/>
            <a:ext cx="7470775" cy="2663825"/>
          </a:xfrm>
        </p:spPr>
        <p:txBody>
          <a:bodyPr/>
          <a:lstStyle/>
          <a:p>
            <a:pPr eaLnBrk="1" hangingPunct="1">
              <a:lnSpc>
                <a:spcPct val="120000"/>
              </a:lnSpc>
              <a:spcBef>
                <a:spcPts val="600"/>
              </a:spcBef>
              <a:spcAft>
                <a:spcPts val="600"/>
              </a:spcAft>
            </a:pPr>
            <a:r>
              <a:rPr lang="tr-TR" altLang="en-US" sz="2000" smtClean="0">
                <a:solidFill>
                  <a:schemeClr val="tx1"/>
                </a:solidFill>
              </a:rPr>
              <a:t/>
            </a:r>
            <a:br>
              <a:rPr lang="tr-TR" altLang="en-US" sz="2000" smtClean="0">
                <a:solidFill>
                  <a:schemeClr val="tx1"/>
                </a:solidFill>
              </a:rPr>
            </a:br>
            <a:endParaRPr lang="tr-TR" altLang="en-US" sz="2000" smtClean="0">
              <a:solidFill>
                <a:schemeClr val="tx1"/>
              </a:solidFill>
            </a:endParaRPr>
          </a:p>
        </p:txBody>
      </p:sp>
      <p:sp>
        <p:nvSpPr>
          <p:cNvPr id="58372" name="8 Metin kutusu"/>
          <p:cNvSpPr txBox="1">
            <a:spLocks noChangeArrowheads="1"/>
          </p:cNvSpPr>
          <p:nvPr/>
        </p:nvSpPr>
        <p:spPr bwMode="auto">
          <a:xfrm>
            <a:off x="755576" y="1196752"/>
            <a:ext cx="7416824" cy="372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marL="342900" indent="-342900" eaLnBrk="1" hangingPunct="1">
              <a:lnSpc>
                <a:spcPct val="130000"/>
              </a:lnSpc>
              <a:spcBef>
                <a:spcPts val="1200"/>
              </a:spcBef>
              <a:spcAft>
                <a:spcPts val="600"/>
              </a:spcAft>
            </a:pPr>
            <a:r>
              <a:rPr lang="tr-TR" altLang="en-US" sz="2000" dirty="0">
                <a:solidFill>
                  <a:srgbClr val="002060"/>
                </a:solidFill>
              </a:rPr>
              <a:t> Hedefler bazen öğretim niyeti, bazen de beklenen öğrenimler olarak yazıldığında öğrenme kazanımları ile karıştırılabilmektedir. </a:t>
            </a:r>
          </a:p>
          <a:p>
            <a:pPr marL="342900" indent="-342900" eaLnBrk="1" hangingPunct="1">
              <a:lnSpc>
                <a:spcPct val="130000"/>
              </a:lnSpc>
              <a:spcBef>
                <a:spcPts val="1200"/>
              </a:spcBef>
              <a:spcAft>
                <a:spcPts val="600"/>
              </a:spcAft>
            </a:pPr>
            <a:r>
              <a:rPr lang="tr-TR" altLang="en-US" sz="2000" dirty="0">
                <a:solidFill>
                  <a:srgbClr val="002060"/>
                </a:solidFill>
              </a:rPr>
              <a:t> Öğrenme kazanımları öğrencinin neyi başarmasının beklendiğini, bu başarıyı nasıl göstereceğini açık olarak ifade etmelidir.</a:t>
            </a:r>
          </a:p>
          <a:p>
            <a:pPr marL="342900" indent="-342900" eaLnBrk="1" hangingPunct="1">
              <a:lnSpc>
                <a:spcPct val="130000"/>
              </a:lnSpc>
              <a:spcBef>
                <a:spcPts val="1200"/>
              </a:spcBef>
              <a:spcAft>
                <a:spcPts val="600"/>
              </a:spcAft>
            </a:pPr>
            <a:r>
              <a:rPr lang="tr-TR" altLang="en-US" sz="2000" dirty="0">
                <a:solidFill>
                  <a:srgbClr val="002060"/>
                </a:solidFill>
              </a:rPr>
              <a:t> Öğrenme kazanımları hedeflerden daha açık ve kesindir. Yazılımı daha basittir.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052736"/>
            <a:ext cx="7488831" cy="801019"/>
          </a:xfrm>
        </p:spPr>
        <p:txBody>
          <a:bodyPr>
            <a:noAutofit/>
          </a:bodyPr>
          <a:lstStyle/>
          <a:p>
            <a:r>
              <a:rPr lang="tr-TR" altLang="en-US" sz="2400" cap="none" dirty="0" smtClean="0"/>
              <a:t>Öğrenme Kazanımlarının Yazılmasında Bloom’un Sınıflandırılmasından Yararlanılmaktadır.</a:t>
            </a:r>
            <a:endParaRPr lang="en-US" sz="2400" cap="none" dirty="0"/>
          </a:p>
        </p:txBody>
      </p:sp>
      <p:sp>
        <p:nvSpPr>
          <p:cNvPr id="3" name="Content Placeholder 2"/>
          <p:cNvSpPr>
            <a:spLocks noGrp="1"/>
          </p:cNvSpPr>
          <p:nvPr>
            <p:ph idx="1"/>
          </p:nvPr>
        </p:nvSpPr>
        <p:spPr>
          <a:xfrm>
            <a:off x="323528" y="2015733"/>
            <a:ext cx="8820472" cy="4221579"/>
          </a:xfrm>
        </p:spPr>
        <p:txBody>
          <a:bodyPr>
            <a:normAutofit fontScale="70000" lnSpcReduction="20000"/>
          </a:bodyPr>
          <a:lstStyle/>
          <a:p>
            <a:r>
              <a:rPr lang="tr-TR" sz="2100" dirty="0" smtClean="0"/>
              <a:t>Bloom’un </a:t>
            </a:r>
            <a:r>
              <a:rPr lang="tr-TR" sz="2100" b="1" dirty="0" smtClean="0"/>
              <a:t>düşünme düzeyleri sınıflaması ile </a:t>
            </a:r>
            <a:r>
              <a:rPr lang="tr-TR" sz="2100" dirty="0" smtClean="0"/>
              <a:t>öğrenme kazanımlarını yazmak kolaylaşmıştır.</a:t>
            </a:r>
          </a:p>
          <a:p>
            <a:r>
              <a:rPr lang="tr-TR" sz="2100" dirty="0" smtClean="0"/>
              <a:t>Bloom, </a:t>
            </a:r>
            <a:r>
              <a:rPr lang="tr-TR" sz="2100" b="1" dirty="0" smtClean="0"/>
              <a:t>düşünme davranışlarını en basit düzeyden (bilgiyi hatırlama), en yüksek düzeye (değerlendirme) doğru aşamalı bir şekilde sınıflanmıştır. </a:t>
            </a:r>
          </a:p>
          <a:p>
            <a:r>
              <a:rPr lang="tr-TR" sz="2100" dirty="0" smtClean="0"/>
              <a:t>Bu sınıflama daha karmaşık kavrama düzeyine ulaşabilmek için bizim var olan öğrenmemizi nasıl inşa edeceğimizi tanımlar.</a:t>
            </a:r>
          </a:p>
          <a:p>
            <a:r>
              <a:rPr lang="tr-TR" sz="2100" dirty="0" smtClean="0"/>
              <a:t>Bu sınıflamada </a:t>
            </a:r>
            <a:r>
              <a:rPr lang="tr-TR" sz="2100" b="1" dirty="0" smtClean="0"/>
              <a:t>her bir basamağa geçiş, öğrencinin daha altta bulunan basamağı başarı ile geçmesine bağlıdır</a:t>
            </a:r>
            <a:r>
              <a:rPr lang="tr-TR" sz="2100" dirty="0" smtClean="0"/>
              <a:t>.</a:t>
            </a:r>
          </a:p>
          <a:p>
            <a:r>
              <a:rPr lang="tr-TR" sz="2100" dirty="0" smtClean="0"/>
              <a:t>Öğrenme kazanımlarını yazarken öğretmenler bu aşamaları dikkate alarak, sürekli olarak öğrencileri </a:t>
            </a:r>
            <a:r>
              <a:rPr lang="tr-TR" sz="2100" b="1" dirty="0" smtClean="0"/>
              <a:t>sentez</a:t>
            </a:r>
            <a:r>
              <a:rPr lang="tr-TR" sz="2100" dirty="0" smtClean="0"/>
              <a:t> ve </a:t>
            </a:r>
            <a:r>
              <a:rPr lang="tr-TR" sz="2100" b="1" dirty="0" smtClean="0"/>
              <a:t>değerlendirme</a:t>
            </a:r>
            <a:r>
              <a:rPr lang="tr-TR" sz="2100" dirty="0" smtClean="0"/>
              <a:t> gibi daha üst düzeylerde düşünme yeteneklerine yönlendirilmelidir.</a:t>
            </a:r>
          </a:p>
          <a:p>
            <a:r>
              <a:rPr lang="tr-TR" sz="2100" b="1" dirty="0" smtClean="0"/>
              <a:t>Bu sınıflama ile her bir aşama için hazır bir yapı ve fiil listesi verildiğinden öğrenme kazanımlarının yazılması kolaylaşmaktadır.</a:t>
            </a:r>
          </a:p>
          <a:p>
            <a:r>
              <a:rPr lang="tr-TR" sz="2100" dirty="0" smtClean="0"/>
              <a:t>Öğrenme kazanımları, </a:t>
            </a:r>
            <a:r>
              <a:rPr lang="tr-TR" sz="2100" b="1" dirty="0" smtClean="0"/>
              <a:t>öğrencilerin bir öğrenme aktivitesi sonunda ne yapabileceği</a:t>
            </a:r>
            <a:r>
              <a:rPr lang="tr-TR" sz="2100" dirty="0" smtClean="0"/>
              <a:t> ile ilgilendiği için </a:t>
            </a:r>
            <a:r>
              <a:rPr lang="tr-TR" sz="2100" b="1" dirty="0" smtClean="0"/>
              <a:t>bütün fiiller aktif eylem fiilleridir</a:t>
            </a:r>
            <a:r>
              <a:rPr lang="tr-TR" sz="2100" dirty="0" smtClean="0"/>
              <a:t>.</a:t>
            </a:r>
            <a:endParaRPr lang="tr-TR" sz="2100" dirty="0"/>
          </a:p>
        </p:txBody>
      </p:sp>
    </p:spTree>
    <p:extLst>
      <p:ext uri="{BB962C8B-B14F-4D97-AF65-F5344CB8AC3E}">
        <p14:creationId xmlns:p14="http://schemas.microsoft.com/office/powerpoint/2010/main" val="595813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Organization Chart 4"/>
          <p:cNvGrpSpPr>
            <a:grpSpLocks noChangeAspect="1"/>
          </p:cNvGrpSpPr>
          <p:nvPr/>
        </p:nvGrpSpPr>
        <p:grpSpPr bwMode="auto">
          <a:xfrm>
            <a:off x="1116013" y="908050"/>
            <a:ext cx="7148512" cy="4071938"/>
            <a:chOff x="1134" y="1272"/>
            <a:chExt cx="2880" cy="720"/>
          </a:xfrm>
        </p:grpSpPr>
        <p:sp>
          <p:nvSpPr>
            <p:cNvPr id="75781" name="AutoShape 5"/>
            <p:cNvSpPr>
              <a:spLocks noChangeAspect="1" noChangeArrowheads="1" noTextEdit="1"/>
            </p:cNvSpPr>
            <p:nvPr/>
          </p:nvSpPr>
          <p:spPr bwMode="auto">
            <a:xfrm>
              <a:off x="1134" y="1272"/>
              <a:ext cx="2880" cy="720"/>
            </a:xfrm>
            <a:prstGeom prst="rect">
              <a:avLst/>
            </a:prstGeom>
            <a:solidFill>
              <a:srgbClr val="CCFFFF"/>
            </a:solidFill>
            <a:ln w="76200" cap="rnd">
              <a:solidFill>
                <a:schemeClr val="tx1"/>
              </a:solidFill>
              <a:prstDash val="sysDot"/>
              <a:miter lim="800000"/>
              <a:headEnd/>
              <a:tailEnd/>
            </a:ln>
          </p:spPr>
          <p:txBody>
            <a:bodyPr/>
            <a:lstStyle/>
            <a:p>
              <a:endParaRPr lang="en-US">
                <a:latin typeface="Palatino Linotype" panose="02040502050505030304" pitchFamily="18" charset="0"/>
              </a:endParaRPr>
            </a:p>
          </p:txBody>
        </p:sp>
        <p:cxnSp>
          <p:nvCxnSpPr>
            <p:cNvPr id="75782" name="_s132100"/>
            <p:cNvCxnSpPr>
              <a:cxnSpLocks noChangeShapeType="1"/>
              <a:stCxn id="75788" idx="0"/>
              <a:endCxn id="75785" idx="2"/>
            </p:cNvCxnSpPr>
            <p:nvPr/>
          </p:nvCxnSpPr>
          <p:spPr bwMode="auto">
            <a:xfrm rot="5400000" flipH="1">
              <a:off x="3006" y="1128"/>
              <a:ext cx="144" cy="1008"/>
            </a:xfrm>
            <a:prstGeom prst="bentConnector3">
              <a:avLst>
                <a:gd name="adj1" fmla="val 2093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75783" name="_s132101"/>
            <p:cNvCxnSpPr>
              <a:cxnSpLocks noChangeShapeType="1"/>
              <a:stCxn id="75787" idx="0"/>
              <a:endCxn id="75785" idx="2"/>
            </p:cNvCxnSpPr>
            <p:nvPr/>
          </p:nvCxnSpPr>
          <p:spPr bwMode="auto">
            <a:xfrm rot="-5400000">
              <a:off x="2503" y="1631"/>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5784" name="_s132102"/>
            <p:cNvCxnSpPr>
              <a:cxnSpLocks noChangeShapeType="1"/>
              <a:stCxn id="75786" idx="0"/>
              <a:endCxn id="75785" idx="2"/>
            </p:cNvCxnSpPr>
            <p:nvPr/>
          </p:nvCxnSpPr>
          <p:spPr bwMode="auto">
            <a:xfrm rot="-5400000">
              <a:off x="1998" y="1128"/>
              <a:ext cx="144" cy="1008"/>
            </a:xfrm>
            <a:prstGeom prst="bentConnector3">
              <a:avLst>
                <a:gd name="adj1" fmla="val 2093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75785" name="_s132103"/>
            <p:cNvSpPr>
              <a:spLocks noChangeArrowheads="1"/>
            </p:cNvSpPr>
            <p:nvPr/>
          </p:nvSpPr>
          <p:spPr bwMode="auto">
            <a:xfrm>
              <a:off x="2142" y="1272"/>
              <a:ext cx="864" cy="288"/>
            </a:xfrm>
            <a:prstGeom prst="roundRect">
              <a:avLst>
                <a:gd name="adj" fmla="val 16667"/>
              </a:avLst>
            </a:prstGeom>
            <a:solidFill>
              <a:srgbClr val="33CCCC"/>
            </a:solidFill>
            <a:ln w="76200" cap="rnd">
              <a:solidFill>
                <a:schemeClr val="tx1"/>
              </a:solidFill>
              <a:prstDash val="sysDot"/>
              <a:round/>
              <a:headEnd/>
              <a:tailEnd/>
            </a:ln>
          </p:spPr>
          <p:txBody>
            <a:bodyPr wrap="none" lIns="0" tIns="0" rIns="0" bIns="0" anchor="ct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algn="ctr" eaLnBrk="1" hangingPunct="1">
                <a:spcBef>
                  <a:spcPct val="0"/>
                </a:spcBef>
                <a:buFontTx/>
                <a:buNone/>
              </a:pPr>
              <a:r>
                <a:rPr lang="tr-TR" altLang="en-US" sz="1600" dirty="0">
                  <a:solidFill>
                    <a:srgbClr val="284C6A"/>
                  </a:solidFill>
                </a:rPr>
                <a:t>Bloom, </a:t>
              </a:r>
            </a:p>
            <a:p>
              <a:pPr algn="ctr" eaLnBrk="1" hangingPunct="1">
                <a:spcBef>
                  <a:spcPct val="0"/>
                </a:spcBef>
                <a:buFontTx/>
                <a:buNone/>
              </a:pPr>
              <a:r>
                <a:rPr lang="en-US" altLang="en-US" sz="1600" dirty="0" smtClean="0">
                  <a:solidFill>
                    <a:srgbClr val="284C6A"/>
                  </a:solidFill>
                </a:rPr>
                <a:t>ç</a:t>
              </a:r>
              <a:r>
                <a:rPr lang="tr-TR" altLang="en-US" sz="1600" dirty="0" smtClean="0">
                  <a:solidFill>
                    <a:srgbClr val="284C6A"/>
                  </a:solidFill>
                </a:rPr>
                <a:t>alışmalarında</a:t>
              </a:r>
              <a:endParaRPr lang="tr-TR" altLang="en-US" sz="1600" dirty="0">
                <a:solidFill>
                  <a:srgbClr val="284C6A"/>
                </a:solidFill>
              </a:endParaRPr>
            </a:p>
            <a:p>
              <a:pPr algn="ctr" eaLnBrk="1" hangingPunct="1">
                <a:spcBef>
                  <a:spcPct val="0"/>
                </a:spcBef>
                <a:buFontTx/>
                <a:buNone/>
              </a:pPr>
              <a:r>
                <a:rPr lang="tr-TR" altLang="en-US" sz="1600" dirty="0">
                  <a:solidFill>
                    <a:srgbClr val="284C6A"/>
                  </a:solidFill>
                </a:rPr>
                <a:t> üç öğrenme </a:t>
              </a:r>
            </a:p>
            <a:p>
              <a:pPr algn="ctr" eaLnBrk="1" hangingPunct="1">
                <a:spcBef>
                  <a:spcPct val="0"/>
                </a:spcBef>
                <a:buFontTx/>
                <a:buNone/>
              </a:pPr>
              <a:r>
                <a:rPr lang="tr-TR" altLang="en-US" sz="1600" dirty="0">
                  <a:solidFill>
                    <a:srgbClr val="284C6A"/>
                  </a:solidFill>
                </a:rPr>
                <a:t>alanını temel almıştır</a:t>
              </a:r>
              <a:r>
                <a:rPr lang="tr-TR" altLang="en-US" sz="1800" dirty="0">
                  <a:solidFill>
                    <a:schemeClr val="tx1"/>
                  </a:solidFill>
                </a:rPr>
                <a:t>.</a:t>
              </a:r>
              <a:endParaRPr lang="tr-TR" altLang="en-US" sz="2000" dirty="0">
                <a:solidFill>
                  <a:schemeClr val="tx1"/>
                </a:solidFill>
              </a:endParaRPr>
            </a:p>
          </p:txBody>
        </p:sp>
        <p:sp>
          <p:nvSpPr>
            <p:cNvPr id="75786" name="_s132104"/>
            <p:cNvSpPr>
              <a:spLocks noChangeArrowheads="1"/>
            </p:cNvSpPr>
            <p:nvPr/>
          </p:nvSpPr>
          <p:spPr bwMode="auto">
            <a:xfrm>
              <a:off x="1134" y="1704"/>
              <a:ext cx="864" cy="288"/>
            </a:xfrm>
            <a:prstGeom prst="roundRect">
              <a:avLst>
                <a:gd name="adj" fmla="val 16667"/>
              </a:avLst>
            </a:prstGeom>
            <a:solidFill>
              <a:schemeClr val="bg1"/>
            </a:solidFill>
            <a:ln w="57150">
              <a:solidFill>
                <a:schemeClr val="tx1"/>
              </a:solidFill>
              <a:prstDash val="dash"/>
              <a:round/>
              <a:headEnd/>
              <a:tailEnd/>
            </a:ln>
          </p:spPr>
          <p:txBody>
            <a:bodyPr wrap="none" lIns="0" tIns="0" rIns="0" bIns="0" anchor="ct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algn="ctr" eaLnBrk="1" hangingPunct="1">
                <a:spcBef>
                  <a:spcPct val="0"/>
                </a:spcBef>
                <a:buFontTx/>
                <a:buNone/>
              </a:pPr>
              <a:r>
                <a:rPr lang="tr-TR" altLang="en-US" sz="2000" dirty="0">
                  <a:solidFill>
                    <a:schemeClr val="tx1"/>
                  </a:solidFill>
                </a:rPr>
                <a:t>Bilişsel Alan</a:t>
              </a:r>
              <a:endParaRPr lang="tr-TR" altLang="en-US" sz="2400" dirty="0">
                <a:solidFill>
                  <a:schemeClr val="tx1"/>
                </a:solidFill>
              </a:endParaRPr>
            </a:p>
          </p:txBody>
        </p:sp>
        <p:sp>
          <p:nvSpPr>
            <p:cNvPr id="75787" name="_s132105"/>
            <p:cNvSpPr>
              <a:spLocks noChangeArrowheads="1"/>
            </p:cNvSpPr>
            <p:nvPr/>
          </p:nvSpPr>
          <p:spPr bwMode="auto">
            <a:xfrm>
              <a:off x="2142" y="1704"/>
              <a:ext cx="864" cy="288"/>
            </a:xfrm>
            <a:prstGeom prst="roundRect">
              <a:avLst>
                <a:gd name="adj" fmla="val 16667"/>
              </a:avLst>
            </a:prstGeom>
            <a:solidFill>
              <a:srgbClr val="FFFF99"/>
            </a:solidFill>
            <a:ln w="57150">
              <a:solidFill>
                <a:schemeClr val="tx1"/>
              </a:solidFill>
              <a:prstDash val="dash"/>
              <a:round/>
              <a:headEnd/>
              <a:tailEnd/>
            </a:ln>
          </p:spPr>
          <p:txBody>
            <a:bodyPr wrap="none" lIns="0" tIns="0" rIns="0" bIns="0" anchor="ct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algn="ctr" eaLnBrk="1" hangingPunct="1">
                <a:spcBef>
                  <a:spcPct val="0"/>
                </a:spcBef>
                <a:buFontTx/>
                <a:buNone/>
              </a:pPr>
              <a:r>
                <a:rPr lang="tr-TR" altLang="en-US" sz="2000" dirty="0">
                  <a:solidFill>
                    <a:schemeClr val="tx1"/>
                  </a:solidFill>
                </a:rPr>
                <a:t>Duyuşsal Alan</a:t>
              </a:r>
              <a:endParaRPr lang="tr-TR" altLang="en-US" sz="2400" dirty="0">
                <a:solidFill>
                  <a:schemeClr val="tx1"/>
                </a:solidFill>
              </a:endParaRPr>
            </a:p>
          </p:txBody>
        </p:sp>
        <p:sp>
          <p:nvSpPr>
            <p:cNvPr id="75788" name="_s132106"/>
            <p:cNvSpPr>
              <a:spLocks noChangeArrowheads="1"/>
            </p:cNvSpPr>
            <p:nvPr/>
          </p:nvSpPr>
          <p:spPr bwMode="auto">
            <a:xfrm>
              <a:off x="3150" y="1704"/>
              <a:ext cx="864" cy="288"/>
            </a:xfrm>
            <a:prstGeom prst="roundRect">
              <a:avLst>
                <a:gd name="adj" fmla="val 16667"/>
              </a:avLst>
            </a:prstGeom>
            <a:solidFill>
              <a:srgbClr val="FF99CC"/>
            </a:solidFill>
            <a:ln w="57150">
              <a:solidFill>
                <a:schemeClr val="tx1"/>
              </a:solidFill>
              <a:prstDash val="dash"/>
              <a:round/>
              <a:headEnd/>
              <a:tailEnd/>
            </a:ln>
          </p:spPr>
          <p:txBody>
            <a:bodyPr wrap="none" lIns="0" tIns="0" rIns="0" bIns="0" anchor="ct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algn="ctr" eaLnBrk="1" hangingPunct="1">
                <a:spcBef>
                  <a:spcPct val="0"/>
                </a:spcBef>
                <a:buFontTx/>
                <a:buNone/>
              </a:pPr>
              <a:r>
                <a:rPr lang="tr-TR" altLang="en-US" sz="2000" dirty="0">
                  <a:solidFill>
                    <a:schemeClr val="tx1"/>
                  </a:solidFill>
                </a:rPr>
                <a:t>Devinimsel </a:t>
              </a:r>
            </a:p>
            <a:p>
              <a:pPr algn="ctr" eaLnBrk="1" hangingPunct="1">
                <a:spcBef>
                  <a:spcPct val="0"/>
                </a:spcBef>
                <a:buFontTx/>
                <a:buNone/>
              </a:pPr>
              <a:r>
                <a:rPr lang="tr-TR" altLang="en-US" sz="2000" dirty="0">
                  <a:solidFill>
                    <a:schemeClr val="tx1"/>
                  </a:solidFill>
                </a:rPr>
                <a:t>(Psiko-motor) </a:t>
              </a:r>
            </a:p>
            <a:p>
              <a:pPr algn="ctr" eaLnBrk="1" hangingPunct="1">
                <a:spcBef>
                  <a:spcPct val="0"/>
                </a:spcBef>
                <a:buFontTx/>
                <a:buNone/>
              </a:pPr>
              <a:r>
                <a:rPr lang="tr-TR" altLang="en-US" sz="2000" dirty="0">
                  <a:solidFill>
                    <a:schemeClr val="tx1"/>
                  </a:solidFill>
                </a:rPr>
                <a:t>Alan</a:t>
              </a:r>
              <a:endParaRPr lang="tr-TR" altLang="en-US" sz="2400" dirty="0">
                <a:solidFill>
                  <a:schemeClr val="tx1"/>
                </a:solidFill>
              </a:endParaRPr>
            </a:p>
          </p:txBody>
        </p:sp>
      </p:grpSp>
      <p:sp>
        <p:nvSpPr>
          <p:cNvPr id="75780" name="3 Metin kutusu"/>
          <p:cNvSpPr txBox="1">
            <a:spLocks noChangeArrowheads="1"/>
          </p:cNvSpPr>
          <p:nvPr/>
        </p:nvSpPr>
        <p:spPr bwMode="auto">
          <a:xfrm>
            <a:off x="1135350" y="5301208"/>
            <a:ext cx="7559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0"/>
              </a:spcBef>
              <a:buFontTx/>
              <a:buNone/>
            </a:pPr>
            <a:r>
              <a:rPr lang="tr-TR" altLang="en-US" sz="2000" dirty="0">
                <a:solidFill>
                  <a:schemeClr val="tx1"/>
                </a:solidFill>
              </a:rPr>
              <a:t>Bloom; duyuşsal ve psikomotor alanla ilgili araştırmalar yapmış ve aşamalar oluşturmuşlardır.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3 İçerik Yer Tutucusu"/>
          <p:cNvGraphicFramePr>
            <a:graphicFrameLocks/>
          </p:cNvGraphicFramePr>
          <p:nvPr>
            <p:extLst>
              <p:ext uri="{D42A27DB-BD31-4B8C-83A1-F6EECF244321}">
                <p14:modId xmlns:p14="http://schemas.microsoft.com/office/powerpoint/2010/main" val="2900357111"/>
              </p:ext>
            </p:extLst>
          </p:nvPr>
        </p:nvGraphicFramePr>
        <p:xfrm>
          <a:off x="0" y="692697"/>
          <a:ext cx="5004048"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12 Sağ Ok"/>
          <p:cNvSpPr/>
          <p:nvPr/>
        </p:nvSpPr>
        <p:spPr>
          <a:xfrm>
            <a:off x="2969386" y="3429000"/>
            <a:ext cx="1585913" cy="288355"/>
          </a:xfrm>
          <a:prstGeom prst="rightArrow">
            <a:avLst>
              <a:gd name="adj1" fmla="val 55927"/>
              <a:gd name="adj2" fmla="val 5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dirty="0">
              <a:solidFill>
                <a:srgbClr val="002060"/>
              </a:solidFill>
              <a:latin typeface="Palatino Linotype" panose="02040502050505030304" pitchFamily="18" charset="0"/>
            </a:endParaRPr>
          </a:p>
        </p:txBody>
      </p:sp>
      <p:sp>
        <p:nvSpPr>
          <p:cNvPr id="15" name="14 Yuvarlatılmış Dikdörtgen"/>
          <p:cNvSpPr/>
          <p:nvPr/>
        </p:nvSpPr>
        <p:spPr>
          <a:xfrm>
            <a:off x="4572000" y="2348880"/>
            <a:ext cx="3816349" cy="1656383"/>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eaLnBrk="1" hangingPunct="1"/>
            <a:endParaRPr lang="en-US" sz="2000" b="1" dirty="0" smtClean="0">
              <a:solidFill>
                <a:srgbClr val="002060"/>
              </a:solidFill>
              <a:latin typeface="Palatino Linotype" panose="02040502050505030304" pitchFamily="18" charset="0"/>
            </a:endParaRPr>
          </a:p>
          <a:p>
            <a:pPr eaLnBrk="1" hangingPunct="1"/>
            <a:r>
              <a:rPr lang="tr-TR" sz="2000" b="1" dirty="0" smtClean="0">
                <a:solidFill>
                  <a:srgbClr val="002060"/>
                </a:solidFill>
                <a:latin typeface="Palatino Linotype" panose="02040502050505030304" pitchFamily="18" charset="0"/>
              </a:rPr>
              <a:t>Bilgi</a:t>
            </a:r>
            <a:r>
              <a:rPr lang="tr-TR" sz="2000" b="1" dirty="0">
                <a:solidFill>
                  <a:srgbClr val="002060"/>
                </a:solidFill>
                <a:latin typeface="Palatino Linotype" panose="02040502050505030304" pitchFamily="18" charset="0"/>
              </a:rPr>
              <a:t>; gerçeklerin, terimlerin, temel kavramlar ile gerçekleşen öğrenmenin sergilenmesidir.</a:t>
            </a:r>
          </a:p>
          <a:p>
            <a:pPr eaLnBrk="1" hangingPunct="1"/>
            <a:endParaRPr lang="tr-TR" sz="2000" b="1" dirty="0">
              <a:solidFill>
                <a:srgbClr val="002060"/>
              </a:solidFill>
              <a:latin typeface="Palatino Linotype" panose="02040502050505030304" pitchFamily="18" charset="0"/>
            </a:endParaRPr>
          </a:p>
        </p:txBody>
      </p:sp>
      <p:sp>
        <p:nvSpPr>
          <p:cNvPr id="6" name="5 Dikdörtgen"/>
          <p:cNvSpPr>
            <a:spLocks noChangeArrowheads="1"/>
          </p:cNvSpPr>
          <p:nvPr/>
        </p:nvSpPr>
        <p:spPr bwMode="auto">
          <a:xfrm>
            <a:off x="827584" y="4194175"/>
            <a:ext cx="756076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lnSpc>
                <a:spcPct val="120000"/>
              </a:lnSpc>
              <a:spcBef>
                <a:spcPct val="0"/>
              </a:spcBef>
              <a:buFontTx/>
              <a:buNone/>
            </a:pPr>
            <a:r>
              <a:rPr lang="tr-TR" altLang="en-US" sz="1800" b="1" dirty="0">
                <a:solidFill>
                  <a:srgbClr val="002060"/>
                </a:solidFill>
              </a:rPr>
              <a:t>Anahtar Fiiller; </a:t>
            </a:r>
            <a:r>
              <a:rPr lang="tr-TR" altLang="en-US" sz="1800" dirty="0">
                <a:solidFill>
                  <a:srgbClr val="002060"/>
                </a:solidFill>
              </a:rPr>
              <a:t>tanımlar, düzenler, açıklar, toplar, tarif eder, yineler, sayar, inceler,bulur, seçer, belirler, etiketler, listeler, ezberler, isimlendirir, sıraya koyar, taslak oluşturur, sunar, aktarır, tanır, hatırlar, kaydeder, tekrarlar, yeniden yapar gösterir, ifade eder, tablo haline getirir, söyler, </a:t>
            </a:r>
            <a:r>
              <a:rPr lang="tr-TR" altLang="en-US" sz="1800" dirty="0" smtClean="0">
                <a:solidFill>
                  <a:srgbClr val="002060"/>
                </a:solidFill>
              </a:rPr>
              <a:t>yazar,</a:t>
            </a:r>
            <a:endParaRPr lang="tr-TR" altLang="en-US" sz="1800"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05"/>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 calcmode="lin" valueType="num">
                                      <p:cBhvr>
                                        <p:cTn id="9" dur="1000" fill="hold"/>
                                        <p:tgtEl>
                                          <p:spTgt spid="8"/>
                                        </p:tgtEl>
                                        <p:attrNameLst>
                                          <p:attrName>ppt_x</p:attrName>
                                        </p:attrNameLst>
                                      </p:cBhvr>
                                      <p:tavLst>
                                        <p:tav tm="0">
                                          <p:val>
                                            <p:strVal val="#ppt_x-.2"/>
                                          </p:val>
                                        </p:tav>
                                        <p:tav tm="100000">
                                          <p:val>
                                            <p:strVal val="#ppt_x"/>
                                          </p:val>
                                        </p:tav>
                                      </p:tavLst>
                                    </p:anim>
                                    <p:anim calcmode="lin" valueType="num">
                                      <p:cBhvr>
                                        <p:cTn id="10" dur="1000" fill="hold"/>
                                        <p:tgtEl>
                                          <p:spTgt spid="8"/>
                                        </p:tgtEl>
                                        <p:attrNameLst>
                                          <p:attrName>ppt_y</p:attrName>
                                        </p:attrNameLst>
                                      </p:cBhvr>
                                      <p:tavLst>
                                        <p:tav tm="0">
                                          <p:val>
                                            <p:strVal val="#ppt_y"/>
                                          </p:val>
                                        </p:tav>
                                        <p:tav tm="100000">
                                          <p:val>
                                            <p:strVal val="#ppt_y"/>
                                          </p:val>
                                        </p:tav>
                                      </p:tavLst>
                                    </p:anim>
                                    <p:animEffect transition="in" filter="fade">
                                      <p:cBhvr>
                                        <p:cTn id="11" dur="1000"/>
                                        <p:tgtEl>
                                          <p:spTgt spid="8"/>
                                        </p:tgtEl>
                                      </p:cBhvr>
                                    </p:animEffect>
                                  </p:childTnLst>
                                </p:cTn>
                              </p:par>
                            </p:childTnLst>
                          </p:cTn>
                        </p:par>
                        <p:par>
                          <p:cTn id="12" fill="hold" nodeType="afterGroup">
                            <p:stCondLst>
                              <p:cond delay="1000"/>
                            </p:stCondLst>
                            <p:childTnLst>
                              <p:par>
                                <p:cTn id="13" presetID="54" presetClass="entr" presetSubtype="0" accel="10000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strVal val="#ppt_w*0.05"/>
                                          </p:val>
                                        </p:tav>
                                        <p:tav tm="100000">
                                          <p:val>
                                            <p:strVal val="#ppt_w"/>
                                          </p:val>
                                        </p:tav>
                                      </p:tavLst>
                                    </p:anim>
                                    <p:anim calcmode="lin" valueType="num">
                                      <p:cBhvr>
                                        <p:cTn id="16" dur="1000" fill="hold"/>
                                        <p:tgtEl>
                                          <p:spTgt spid="13"/>
                                        </p:tgtEl>
                                        <p:attrNameLst>
                                          <p:attrName>ppt_h</p:attrName>
                                        </p:attrNameLst>
                                      </p:cBhvr>
                                      <p:tavLst>
                                        <p:tav tm="0">
                                          <p:val>
                                            <p:strVal val="#ppt_h"/>
                                          </p:val>
                                        </p:tav>
                                        <p:tav tm="100000">
                                          <p:val>
                                            <p:strVal val="#ppt_h"/>
                                          </p:val>
                                        </p:tav>
                                      </p:tavLst>
                                    </p:anim>
                                    <p:anim calcmode="lin" valueType="num">
                                      <p:cBhvr>
                                        <p:cTn id="17" dur="1000" fill="hold"/>
                                        <p:tgtEl>
                                          <p:spTgt spid="13"/>
                                        </p:tgtEl>
                                        <p:attrNameLst>
                                          <p:attrName>ppt_x</p:attrName>
                                        </p:attrNameLst>
                                      </p:cBhvr>
                                      <p:tavLst>
                                        <p:tav tm="0">
                                          <p:val>
                                            <p:strVal val="#ppt_x-.2"/>
                                          </p:val>
                                        </p:tav>
                                        <p:tav tm="100000">
                                          <p:val>
                                            <p:strVal val="#ppt_x"/>
                                          </p:val>
                                        </p:tav>
                                      </p:tavLst>
                                    </p:anim>
                                    <p:anim calcmode="lin" valueType="num">
                                      <p:cBhvr>
                                        <p:cTn id="18" dur="1000" fill="hold"/>
                                        <p:tgtEl>
                                          <p:spTgt spid="13"/>
                                        </p:tgtEl>
                                        <p:attrNameLst>
                                          <p:attrName>ppt_y</p:attrName>
                                        </p:attrNameLst>
                                      </p:cBhvr>
                                      <p:tavLst>
                                        <p:tav tm="0">
                                          <p:val>
                                            <p:strVal val="#ppt_y"/>
                                          </p:val>
                                        </p:tav>
                                        <p:tav tm="100000">
                                          <p:val>
                                            <p:strVal val="#ppt_y"/>
                                          </p:val>
                                        </p:tav>
                                      </p:tavLst>
                                    </p:anim>
                                    <p:animEffect transition="in" filter="fade">
                                      <p:cBhvr>
                                        <p:cTn id="19" dur="1000"/>
                                        <p:tgtEl>
                                          <p:spTgt spid="13"/>
                                        </p:tgtEl>
                                      </p:cBhvr>
                                    </p:animEffect>
                                  </p:childTnLst>
                                </p:cTn>
                              </p:par>
                            </p:childTnLst>
                          </p:cTn>
                        </p:par>
                        <p:par>
                          <p:cTn id="20" fill="hold" nodeType="afterGroup">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strVal val="#ppt_w*0.05"/>
                                          </p:val>
                                        </p:tav>
                                        <p:tav tm="100000">
                                          <p:val>
                                            <p:strVal val="#ppt_w"/>
                                          </p:val>
                                        </p:tav>
                                      </p:tavLst>
                                    </p:anim>
                                    <p:anim calcmode="lin" valueType="num">
                                      <p:cBhvr>
                                        <p:cTn id="24" dur="1000" fill="hold"/>
                                        <p:tgtEl>
                                          <p:spTgt spid="15"/>
                                        </p:tgtEl>
                                        <p:attrNameLst>
                                          <p:attrName>ppt_h</p:attrName>
                                        </p:attrNameLst>
                                      </p:cBhvr>
                                      <p:tavLst>
                                        <p:tav tm="0">
                                          <p:val>
                                            <p:strVal val="#ppt_h"/>
                                          </p:val>
                                        </p:tav>
                                        <p:tav tm="100000">
                                          <p:val>
                                            <p:strVal val="#ppt_h"/>
                                          </p:val>
                                        </p:tav>
                                      </p:tavLst>
                                    </p:anim>
                                    <p:anim calcmode="lin" valueType="num">
                                      <p:cBhvr>
                                        <p:cTn id="25" dur="1000" fill="hold"/>
                                        <p:tgtEl>
                                          <p:spTgt spid="15"/>
                                        </p:tgtEl>
                                        <p:attrNameLst>
                                          <p:attrName>ppt_x</p:attrName>
                                        </p:attrNameLst>
                                      </p:cBhvr>
                                      <p:tavLst>
                                        <p:tav tm="0">
                                          <p:val>
                                            <p:strVal val="#ppt_x-.2"/>
                                          </p:val>
                                        </p:tav>
                                        <p:tav tm="100000">
                                          <p:val>
                                            <p:strVal val="#ppt_x"/>
                                          </p:val>
                                        </p:tav>
                                      </p:tavLst>
                                    </p:anim>
                                    <p:anim calcmode="lin" valueType="num">
                                      <p:cBhvr>
                                        <p:cTn id="26" dur="1000" fill="hold"/>
                                        <p:tgtEl>
                                          <p:spTgt spid="15"/>
                                        </p:tgtEl>
                                        <p:attrNameLst>
                                          <p:attrName>ppt_y</p:attrName>
                                        </p:attrNameLst>
                                      </p:cBhvr>
                                      <p:tavLst>
                                        <p:tav tm="0">
                                          <p:val>
                                            <p:strVal val="#ppt_y"/>
                                          </p:val>
                                        </p:tav>
                                        <p:tav tm="100000">
                                          <p:val>
                                            <p:strVal val="#ppt_y"/>
                                          </p:val>
                                        </p:tav>
                                      </p:tavLst>
                                    </p:anim>
                                    <p:animEffect transition="in" filter="fade">
                                      <p:cBhvr>
                                        <p:cTn id="27" dur="1000"/>
                                        <p:tgtEl>
                                          <p:spTgt spid="15"/>
                                        </p:tgtEl>
                                      </p:cBhvr>
                                    </p:animEffect>
                                  </p:childTnLst>
                                </p:cTn>
                              </p:par>
                            </p:childTnLst>
                          </p:cTn>
                        </p:par>
                        <p:par>
                          <p:cTn id="28" fill="hold" nodeType="afterGroup">
                            <p:stCondLst>
                              <p:cond delay="3000"/>
                            </p:stCondLst>
                            <p:childTnLst>
                              <p:par>
                                <p:cTn id="29" presetID="54" presetClass="entr" presetSubtype="0" accel="10000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strVal val="#ppt_w*0.05"/>
                                          </p:val>
                                        </p:tav>
                                        <p:tav tm="100000">
                                          <p:val>
                                            <p:strVal val="#ppt_w"/>
                                          </p:val>
                                        </p:tav>
                                      </p:tavLst>
                                    </p:anim>
                                    <p:anim calcmode="lin" valueType="num">
                                      <p:cBhvr>
                                        <p:cTn id="32" dur="1000" fill="hold"/>
                                        <p:tgtEl>
                                          <p:spTgt spid="6"/>
                                        </p:tgtEl>
                                        <p:attrNameLst>
                                          <p:attrName>ppt_h</p:attrName>
                                        </p:attrNameLst>
                                      </p:cBhvr>
                                      <p:tavLst>
                                        <p:tav tm="0">
                                          <p:val>
                                            <p:strVal val="#ppt_h"/>
                                          </p:val>
                                        </p:tav>
                                        <p:tav tm="100000">
                                          <p:val>
                                            <p:strVal val="#ppt_h"/>
                                          </p:val>
                                        </p:tav>
                                      </p:tavLst>
                                    </p:anim>
                                    <p:anim calcmode="lin" valueType="num">
                                      <p:cBhvr>
                                        <p:cTn id="33" dur="1000" fill="hold"/>
                                        <p:tgtEl>
                                          <p:spTgt spid="6"/>
                                        </p:tgtEl>
                                        <p:attrNameLst>
                                          <p:attrName>ppt_x</p:attrName>
                                        </p:attrNameLst>
                                      </p:cBhvr>
                                      <p:tavLst>
                                        <p:tav tm="0">
                                          <p:val>
                                            <p:strVal val="#ppt_x-.2"/>
                                          </p:val>
                                        </p:tav>
                                        <p:tav tm="100000">
                                          <p:val>
                                            <p:strVal val="#ppt_x"/>
                                          </p:val>
                                        </p:tav>
                                      </p:tavLst>
                                    </p:anim>
                                    <p:anim calcmode="lin" valueType="num">
                                      <p:cBhvr>
                                        <p:cTn id="34" dur="1000" fill="hold"/>
                                        <p:tgtEl>
                                          <p:spTgt spid="6"/>
                                        </p:tgtEl>
                                        <p:attrNameLst>
                                          <p:attrName>ppt_y</p:attrName>
                                        </p:attrNameLst>
                                      </p:cBhvr>
                                      <p:tavLst>
                                        <p:tav tm="0">
                                          <p:val>
                                            <p:strVal val="#ppt_y"/>
                                          </p:val>
                                        </p:tav>
                                        <p:tav tm="100000">
                                          <p:val>
                                            <p:strVal val="#ppt_y"/>
                                          </p:val>
                                        </p:tav>
                                      </p:tavLst>
                                    </p:anim>
                                    <p:animEffect transition="in" filter="fade">
                                      <p:cBhvr>
                                        <p:cTn id="3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3" grpId="0" animBg="1"/>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Başlık"/>
          <p:cNvSpPr>
            <a:spLocks noGrp="1"/>
          </p:cNvSpPr>
          <p:nvPr>
            <p:ph type="title"/>
          </p:nvPr>
        </p:nvSpPr>
        <p:spPr>
          <a:xfrm>
            <a:off x="1403648" y="762000"/>
            <a:ext cx="6822777" cy="914400"/>
          </a:xfrm>
        </p:spPr>
        <p:txBody>
          <a:bodyPr>
            <a:noAutofit/>
          </a:bodyPr>
          <a:lstStyle/>
          <a:p>
            <a:pPr eaLnBrk="1" hangingPunct="1"/>
            <a:r>
              <a:rPr lang="tr-TR" altLang="en-US" dirty="0" smtClean="0"/>
              <a:t>Örnek Öğrenme Kazanımı İfadesi;</a:t>
            </a:r>
          </a:p>
        </p:txBody>
      </p:sp>
      <p:sp>
        <p:nvSpPr>
          <p:cNvPr id="61443" name="2 İçerik Yer Tutucusu"/>
          <p:cNvSpPr>
            <a:spLocks noGrp="1"/>
          </p:cNvSpPr>
          <p:nvPr>
            <p:ph idx="1"/>
          </p:nvPr>
        </p:nvSpPr>
        <p:spPr>
          <a:xfrm>
            <a:off x="1331640" y="2032000"/>
            <a:ext cx="6696744" cy="3629248"/>
          </a:xfrm>
        </p:spPr>
        <p:txBody>
          <a:bodyPr/>
          <a:lstStyle/>
          <a:p>
            <a:pPr eaLnBrk="1" hangingPunct="1">
              <a:lnSpc>
                <a:spcPct val="120000"/>
              </a:lnSpc>
              <a:spcBef>
                <a:spcPts val="600"/>
              </a:spcBef>
              <a:spcAft>
                <a:spcPts val="600"/>
              </a:spcAft>
              <a:buClr>
                <a:srgbClr val="00B050"/>
              </a:buClr>
              <a:buFont typeface="Wingdings" panose="05000000000000000000" pitchFamily="2" charset="2"/>
              <a:buChar char="v"/>
            </a:pPr>
            <a:r>
              <a:rPr lang="en-US" altLang="en-US" dirty="0" smtClean="0">
                <a:solidFill>
                  <a:srgbClr val="002060"/>
                </a:solidFill>
              </a:rPr>
              <a:t> </a:t>
            </a:r>
            <a:r>
              <a:rPr lang="tr-TR" altLang="en-US" dirty="0" smtClean="0">
                <a:solidFill>
                  <a:srgbClr val="002060"/>
                </a:solidFill>
              </a:rPr>
              <a:t>Çocuk gelişimi ile ilgili kavramları </a:t>
            </a:r>
            <a:r>
              <a:rPr lang="tr-TR" altLang="en-US" b="1" dirty="0" smtClean="0">
                <a:solidFill>
                  <a:srgbClr val="002060"/>
                </a:solidFill>
              </a:rPr>
              <a:t>tanımlar.</a:t>
            </a:r>
            <a:endParaRPr lang="tr-TR" altLang="en-US" b="1" u="sng" dirty="0" smtClean="0">
              <a:solidFill>
                <a:srgbClr val="002060"/>
              </a:solidFill>
            </a:endParaRPr>
          </a:p>
          <a:p>
            <a:pPr eaLnBrk="1" hangingPunct="1">
              <a:lnSpc>
                <a:spcPct val="120000"/>
              </a:lnSpc>
              <a:spcBef>
                <a:spcPts val="600"/>
              </a:spcBef>
              <a:spcAft>
                <a:spcPts val="600"/>
              </a:spcAft>
              <a:buClr>
                <a:srgbClr val="00B050"/>
              </a:buClr>
              <a:buFont typeface="Wingdings" panose="05000000000000000000" pitchFamily="2" charset="2"/>
              <a:buChar char="v"/>
            </a:pPr>
            <a:r>
              <a:rPr lang="tr-TR" altLang="en-US" dirty="0" smtClean="0">
                <a:solidFill>
                  <a:srgbClr val="002060"/>
                </a:solidFill>
              </a:rPr>
              <a:t> Erken çocukluk eğitiminin ilkelerini </a:t>
            </a:r>
            <a:r>
              <a:rPr lang="tr-TR" altLang="en-US" b="1" dirty="0" smtClean="0">
                <a:solidFill>
                  <a:srgbClr val="002060"/>
                </a:solidFill>
              </a:rPr>
              <a:t>açıklar.</a:t>
            </a:r>
          </a:p>
          <a:p>
            <a:pPr eaLnBrk="1" hangingPunct="1">
              <a:lnSpc>
                <a:spcPct val="120000"/>
              </a:lnSpc>
              <a:spcBef>
                <a:spcPts val="600"/>
              </a:spcBef>
              <a:spcAft>
                <a:spcPts val="600"/>
              </a:spcAft>
              <a:buClr>
                <a:srgbClr val="00B050"/>
              </a:buClr>
              <a:buFont typeface="Wingdings" panose="05000000000000000000" pitchFamily="2" charset="2"/>
              <a:buChar char="v"/>
            </a:pPr>
            <a:r>
              <a:rPr lang="en-US" altLang="en-US" dirty="0" smtClean="0">
                <a:solidFill>
                  <a:srgbClr val="002060"/>
                </a:solidFill>
              </a:rPr>
              <a:t> </a:t>
            </a:r>
            <a:r>
              <a:rPr lang="tr-TR" altLang="en-US" dirty="0" smtClean="0">
                <a:solidFill>
                  <a:srgbClr val="002060"/>
                </a:solidFill>
              </a:rPr>
              <a:t>Erken çocukluk dönemi gelişim özelliklerini </a:t>
            </a:r>
            <a:r>
              <a:rPr lang="tr-TR" altLang="en-US" b="1" dirty="0" smtClean="0">
                <a:solidFill>
                  <a:srgbClr val="002060"/>
                </a:solidFill>
              </a:rPr>
              <a:t>sıralar.</a:t>
            </a:r>
          </a:p>
          <a:p>
            <a:pPr eaLnBrk="1" hangingPunct="1">
              <a:lnSpc>
                <a:spcPct val="120000"/>
              </a:lnSpc>
              <a:spcBef>
                <a:spcPts val="600"/>
              </a:spcBef>
              <a:spcAft>
                <a:spcPts val="600"/>
              </a:spcAft>
              <a:buClr>
                <a:srgbClr val="00B050"/>
              </a:buClr>
              <a:buFont typeface="Wingdings" panose="05000000000000000000" pitchFamily="2" charset="2"/>
              <a:buChar char="v"/>
            </a:pPr>
            <a:r>
              <a:rPr lang="tr-TR" altLang="en-US" dirty="0" smtClean="0">
                <a:solidFill>
                  <a:srgbClr val="002060"/>
                </a:solidFill>
              </a:rPr>
              <a:t> Özel eğitime gereksinim duyan bireyleri </a:t>
            </a:r>
            <a:r>
              <a:rPr lang="tr-TR" altLang="en-US" b="1" dirty="0" smtClean="0">
                <a:solidFill>
                  <a:srgbClr val="002060"/>
                </a:solidFill>
              </a:rPr>
              <a:t>sınıflar.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İçerik Yer Tutucusu"/>
          <p:cNvGraphicFramePr>
            <a:graphicFrameLocks/>
          </p:cNvGraphicFramePr>
          <p:nvPr>
            <p:extLst>
              <p:ext uri="{D42A27DB-BD31-4B8C-83A1-F6EECF244321}">
                <p14:modId xmlns:p14="http://schemas.microsoft.com/office/powerpoint/2010/main" val="1642487899"/>
              </p:ext>
            </p:extLst>
          </p:nvPr>
        </p:nvGraphicFramePr>
        <p:xfrm>
          <a:off x="0" y="692697"/>
          <a:ext cx="5004048"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Yuvarlatılmış Dikdörtgen"/>
          <p:cNvSpPr/>
          <p:nvPr/>
        </p:nvSpPr>
        <p:spPr>
          <a:xfrm>
            <a:off x="4568825" y="2348880"/>
            <a:ext cx="3816350" cy="1479856"/>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eaLnBrk="1" hangingPunct="1"/>
            <a:endParaRPr lang="en-US" altLang="en-US" sz="2000" b="1" dirty="0" smtClean="0">
              <a:solidFill>
                <a:srgbClr val="002060"/>
              </a:solidFill>
              <a:latin typeface="Palatino Linotype" panose="02040502050505030304" pitchFamily="18" charset="0"/>
            </a:endParaRPr>
          </a:p>
          <a:p>
            <a:pPr eaLnBrk="1" hangingPunct="1"/>
            <a:r>
              <a:rPr lang="tr-TR" altLang="en-US" sz="2000" b="1" dirty="0" smtClean="0">
                <a:solidFill>
                  <a:srgbClr val="002060"/>
                </a:solidFill>
                <a:latin typeface="Palatino Linotype" panose="02040502050505030304" pitchFamily="18" charset="0"/>
              </a:rPr>
              <a:t>Kavrama</a:t>
            </a:r>
            <a:r>
              <a:rPr lang="tr-TR" altLang="en-US" sz="2000" b="1" dirty="0">
                <a:solidFill>
                  <a:srgbClr val="002060"/>
                </a:solidFill>
                <a:latin typeface="Palatino Linotype" panose="02040502050505030304" pitchFamily="18" charset="0"/>
              </a:rPr>
              <a:t>; </a:t>
            </a:r>
            <a:r>
              <a:rPr lang="en-US" altLang="en-US" sz="2000" b="1" dirty="0" smtClean="0">
                <a:solidFill>
                  <a:srgbClr val="002060"/>
                </a:solidFill>
                <a:latin typeface="Palatino Linotype" panose="02040502050505030304" pitchFamily="18" charset="0"/>
              </a:rPr>
              <a:t>ö</a:t>
            </a:r>
            <a:r>
              <a:rPr lang="tr-TR" altLang="en-US" sz="2000" b="1" dirty="0" smtClean="0">
                <a:solidFill>
                  <a:srgbClr val="002060"/>
                </a:solidFill>
                <a:latin typeface="Palatino Linotype" panose="02040502050505030304" pitchFamily="18" charset="0"/>
              </a:rPr>
              <a:t>ğrenilen </a:t>
            </a:r>
            <a:r>
              <a:rPr lang="tr-TR" altLang="en-US" sz="2000" b="1" dirty="0">
                <a:solidFill>
                  <a:srgbClr val="002060"/>
                </a:solidFill>
                <a:latin typeface="Palatino Linotype" panose="02040502050505030304" pitchFamily="18" charset="0"/>
              </a:rPr>
              <a:t>bilginin anlaşılması ve yorumlanmasıdır.</a:t>
            </a:r>
          </a:p>
          <a:p>
            <a:pPr eaLnBrk="1" hangingPunct="1"/>
            <a:endParaRPr lang="tr-TR" altLang="en-US" sz="2000" b="1" dirty="0">
              <a:solidFill>
                <a:srgbClr val="002060"/>
              </a:solidFill>
              <a:latin typeface="Palatino Linotype" panose="02040502050505030304" pitchFamily="18" charset="0"/>
            </a:endParaRPr>
          </a:p>
        </p:txBody>
      </p:sp>
      <p:sp>
        <p:nvSpPr>
          <p:cNvPr id="8" name="7 Dikdörtgen"/>
          <p:cNvSpPr>
            <a:spLocks noChangeArrowheads="1"/>
          </p:cNvSpPr>
          <p:nvPr/>
        </p:nvSpPr>
        <p:spPr bwMode="auto">
          <a:xfrm>
            <a:off x="755650" y="3933825"/>
            <a:ext cx="7777163"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lnSpc>
                <a:spcPct val="120000"/>
              </a:lnSpc>
              <a:spcBef>
                <a:spcPct val="0"/>
              </a:spcBef>
              <a:buFontTx/>
              <a:buNone/>
            </a:pPr>
            <a:r>
              <a:rPr lang="tr-TR" altLang="en-US" sz="1800" b="1" dirty="0">
                <a:solidFill>
                  <a:srgbClr val="002060"/>
                </a:solidFill>
              </a:rPr>
              <a:t>Anahtar Fiiller; </a:t>
            </a:r>
            <a:r>
              <a:rPr lang="tr-TR" altLang="en-US" sz="1800" dirty="0">
                <a:solidFill>
                  <a:srgbClr val="002060"/>
                </a:solidFill>
              </a:rPr>
              <a:t>İlişkilendirir, değiştirir, netleştirir, sınıflar, düzenler,</a:t>
            </a:r>
          </a:p>
          <a:p>
            <a:pPr eaLnBrk="1" hangingPunct="1">
              <a:lnSpc>
                <a:spcPct val="120000"/>
              </a:lnSpc>
              <a:spcBef>
                <a:spcPct val="0"/>
              </a:spcBef>
              <a:buFontTx/>
              <a:buNone/>
            </a:pPr>
            <a:r>
              <a:rPr lang="tr-TR" altLang="en-US" sz="1800" dirty="0">
                <a:solidFill>
                  <a:srgbClr val="002060"/>
                </a:solidFill>
              </a:rPr>
              <a:t>karşılaştırır,  dönüştürür, kod çözer, müdafaa eder, tanımlar, farklılaştırır, ayırt eder, tartışır, ayırır, değer biçer, izah eder, ifade eder, genişletir, geneller, belirler, örnekler, işaret eder, sonuç çıkarır, yorumlar, yerleştirir, başka kelimelerle açıklar,tahmin eder, farkına varır, bildirir, yeniden belirler, yeniden yazar, gözden geçirir, ayırır, çözer, çevirir.</a:t>
            </a:r>
          </a:p>
        </p:txBody>
      </p:sp>
      <p:sp>
        <p:nvSpPr>
          <p:cNvPr id="9" name="12 Sağ Ok"/>
          <p:cNvSpPr/>
          <p:nvPr/>
        </p:nvSpPr>
        <p:spPr>
          <a:xfrm>
            <a:off x="3131840" y="2887946"/>
            <a:ext cx="1369666" cy="288355"/>
          </a:xfrm>
          <a:prstGeom prst="rightArrow">
            <a:avLst>
              <a:gd name="adj1" fmla="val 55927"/>
              <a:gd name="adj2" fmla="val 5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dirty="0">
              <a:solidFill>
                <a:srgbClr val="002060"/>
              </a:solidFill>
              <a:latin typeface="Palatino Linotype" panose="0204050205050503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05"/>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 calcmode="lin" valueType="num">
                                      <p:cBhvr>
                                        <p:cTn id="9" dur="1000" fill="hold"/>
                                        <p:tgtEl>
                                          <p:spTgt spid="5"/>
                                        </p:tgtEl>
                                        <p:attrNameLst>
                                          <p:attrName>ppt_x</p:attrName>
                                        </p:attrNameLst>
                                      </p:cBhvr>
                                      <p:tavLst>
                                        <p:tav tm="0">
                                          <p:val>
                                            <p:strVal val="#ppt_x-.2"/>
                                          </p:val>
                                        </p:tav>
                                        <p:tav tm="100000">
                                          <p:val>
                                            <p:strVal val="#ppt_x"/>
                                          </p:val>
                                        </p:tav>
                                      </p:tavLst>
                                    </p:anim>
                                    <p:anim calcmode="lin" valueType="num">
                                      <p:cBhvr>
                                        <p:cTn id="10" dur="1000" fill="hold"/>
                                        <p:tgtEl>
                                          <p:spTgt spid="5"/>
                                        </p:tgtEl>
                                        <p:attrNameLst>
                                          <p:attrName>ppt_y</p:attrName>
                                        </p:attrNameLst>
                                      </p:cBhvr>
                                      <p:tavLst>
                                        <p:tav tm="0">
                                          <p:val>
                                            <p:strVal val="#ppt_y"/>
                                          </p:val>
                                        </p:tav>
                                        <p:tav tm="100000">
                                          <p:val>
                                            <p:strVal val="#ppt_y"/>
                                          </p:val>
                                        </p:tav>
                                      </p:tavLst>
                                    </p:anim>
                                    <p:animEffect transition="in" filter="fade">
                                      <p:cBhvr>
                                        <p:cTn id="11" dur="1000"/>
                                        <p:tgtEl>
                                          <p:spTgt spid="5"/>
                                        </p:tgtEl>
                                      </p:cBhvr>
                                    </p:animEffect>
                                  </p:childTnLst>
                                </p:cTn>
                              </p:par>
                            </p:childTnLst>
                          </p:cTn>
                        </p:par>
                        <p:par>
                          <p:cTn id="12" fill="hold" nodeType="afterGroup">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0.05"/>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 calcmode="lin" valueType="num">
                                      <p:cBhvr>
                                        <p:cTn id="17" dur="1000" fill="hold"/>
                                        <p:tgtEl>
                                          <p:spTgt spid="6"/>
                                        </p:tgtEl>
                                        <p:attrNameLst>
                                          <p:attrName>ppt_x</p:attrName>
                                        </p:attrNameLst>
                                      </p:cBhvr>
                                      <p:tavLst>
                                        <p:tav tm="0">
                                          <p:val>
                                            <p:strVal val="#ppt_x-.2"/>
                                          </p:val>
                                        </p:tav>
                                        <p:tav tm="100000">
                                          <p:val>
                                            <p:strVal val="#ppt_x"/>
                                          </p:val>
                                        </p:tav>
                                      </p:tavLst>
                                    </p:anim>
                                    <p:anim calcmode="lin" valueType="num">
                                      <p:cBhvr>
                                        <p:cTn id="18" dur="1000" fill="hold"/>
                                        <p:tgtEl>
                                          <p:spTgt spid="6"/>
                                        </p:tgtEl>
                                        <p:attrNameLst>
                                          <p:attrName>ppt_y</p:attrName>
                                        </p:attrNameLst>
                                      </p:cBhvr>
                                      <p:tavLst>
                                        <p:tav tm="0">
                                          <p:val>
                                            <p:strVal val="#ppt_y"/>
                                          </p:val>
                                        </p:tav>
                                        <p:tav tm="100000">
                                          <p:val>
                                            <p:strVal val="#ppt_y"/>
                                          </p:val>
                                        </p:tav>
                                      </p:tavLst>
                                    </p:anim>
                                    <p:animEffect transition="in" filter="fade">
                                      <p:cBhvr>
                                        <p:cTn id="19" dur="1000"/>
                                        <p:tgtEl>
                                          <p:spTgt spid="6"/>
                                        </p:tgtEl>
                                      </p:cBhvr>
                                    </p:animEffect>
                                  </p:childTnLst>
                                </p:cTn>
                              </p:par>
                            </p:childTnLst>
                          </p:cTn>
                        </p:par>
                        <p:par>
                          <p:cTn id="20" fill="hold" nodeType="afterGroup">
                            <p:stCondLst>
                              <p:cond delay="2000"/>
                            </p:stCondLst>
                            <p:childTnLst>
                              <p:par>
                                <p:cTn id="21" presetID="54" presetClass="entr" presetSubtype="0" accel="10000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1000" fill="hold"/>
                                        <p:tgtEl>
                                          <p:spTgt spid="8"/>
                                        </p:tgtEl>
                                        <p:attrNameLst>
                                          <p:attrName>ppt_x</p:attrName>
                                        </p:attrNameLst>
                                      </p:cBhvr>
                                      <p:tavLst>
                                        <p:tav tm="0">
                                          <p:val>
                                            <p:strVal val="#ppt_x-.2"/>
                                          </p:val>
                                        </p:tav>
                                        <p:tav tm="100000">
                                          <p:val>
                                            <p:strVal val="#ppt_x"/>
                                          </p:val>
                                        </p:tav>
                                      </p:tavLst>
                                    </p:anim>
                                    <p:anim calcmode="lin" valueType="num">
                                      <p:cBhvr>
                                        <p:cTn id="26" dur="1000" fill="hold"/>
                                        <p:tgtEl>
                                          <p:spTgt spid="8"/>
                                        </p:tgtEl>
                                        <p:attrNameLst>
                                          <p:attrName>ppt_y</p:attrName>
                                        </p:attrNameLst>
                                      </p:cBhvr>
                                      <p:tavLst>
                                        <p:tav tm="0">
                                          <p:val>
                                            <p:strVal val="#ppt_y"/>
                                          </p:val>
                                        </p:tav>
                                        <p:tav tm="100000">
                                          <p:val>
                                            <p:strVal val="#ppt_y"/>
                                          </p:val>
                                        </p:tav>
                                      </p:tavLst>
                                    </p:anim>
                                    <p:animEffect transition="in" filter="fade">
                                      <p:cBhvr>
                                        <p:cTn id="27" dur="1000"/>
                                        <p:tgtEl>
                                          <p:spTgt spid="8"/>
                                        </p:tgtEl>
                                      </p:cBhvr>
                                    </p:animEffect>
                                  </p:childTnLst>
                                </p:cTn>
                              </p:par>
                            </p:childTnLst>
                          </p:cTn>
                        </p:par>
                        <p:par>
                          <p:cTn id="28" fill="hold">
                            <p:stCondLst>
                              <p:cond delay="3000"/>
                            </p:stCondLst>
                            <p:childTnLst>
                              <p:par>
                                <p:cTn id="29" presetID="54" presetClass="entr" presetSubtype="0" accel="10000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strVal val="#ppt_w*0.05"/>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anim calcmode="lin" valueType="num">
                                      <p:cBhvr>
                                        <p:cTn id="33" dur="1000" fill="hold"/>
                                        <p:tgtEl>
                                          <p:spTgt spid="9"/>
                                        </p:tgtEl>
                                        <p:attrNameLst>
                                          <p:attrName>ppt_x</p:attrName>
                                        </p:attrNameLst>
                                      </p:cBhvr>
                                      <p:tavLst>
                                        <p:tav tm="0">
                                          <p:val>
                                            <p:strVal val="#ppt_x-.2"/>
                                          </p:val>
                                        </p:tav>
                                        <p:tav tm="100000">
                                          <p:val>
                                            <p:strVal val="#ppt_x"/>
                                          </p:val>
                                        </p:tav>
                                      </p:tavLst>
                                    </p:anim>
                                    <p:anim calcmode="lin" valueType="num">
                                      <p:cBhvr>
                                        <p:cTn id="34" dur="1000" fill="hold"/>
                                        <p:tgtEl>
                                          <p:spTgt spid="9"/>
                                        </p:tgtEl>
                                        <p:attrNameLst>
                                          <p:attrName>ppt_y</p:attrName>
                                        </p:attrNameLst>
                                      </p:cBhvr>
                                      <p:tavLst>
                                        <p:tav tm="0">
                                          <p:val>
                                            <p:strVal val="#ppt_y"/>
                                          </p:val>
                                        </p:tav>
                                        <p:tav tm="100000">
                                          <p:val>
                                            <p:strVal val="#ppt_y"/>
                                          </p:val>
                                        </p:tav>
                                      </p:tavLst>
                                    </p:anim>
                                    <p:animEffect transition="in" filter="fade">
                                      <p:cBhvr>
                                        <p:cTn id="3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8" grpId="0"/>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1 Başlık"/>
          <p:cNvSpPr>
            <a:spLocks noGrp="1"/>
          </p:cNvSpPr>
          <p:nvPr>
            <p:ph type="title"/>
          </p:nvPr>
        </p:nvSpPr>
        <p:spPr>
          <a:xfrm>
            <a:off x="1403648" y="762000"/>
            <a:ext cx="6822777" cy="914400"/>
          </a:xfrm>
        </p:spPr>
        <p:txBody>
          <a:bodyPr>
            <a:noAutofit/>
          </a:bodyPr>
          <a:lstStyle/>
          <a:p>
            <a:pPr eaLnBrk="1" hangingPunct="1"/>
            <a:r>
              <a:rPr lang="tr-TR" altLang="en-US" dirty="0" smtClean="0"/>
              <a:t>Örnek Öğrenme Kazanımı İfadesi;</a:t>
            </a:r>
          </a:p>
        </p:txBody>
      </p:sp>
      <p:sp>
        <p:nvSpPr>
          <p:cNvPr id="63492" name="2 İçerik Yer Tutucusu"/>
          <p:cNvSpPr>
            <a:spLocks noGrp="1"/>
          </p:cNvSpPr>
          <p:nvPr>
            <p:ph idx="1"/>
          </p:nvPr>
        </p:nvSpPr>
        <p:spPr>
          <a:xfrm>
            <a:off x="1403648" y="1988841"/>
            <a:ext cx="6822777" cy="3744416"/>
          </a:xfrm>
        </p:spPr>
        <p:txBody>
          <a:bodyPr>
            <a:normAutofit/>
          </a:bodyPr>
          <a:lstStyle/>
          <a:p>
            <a:pPr eaLnBrk="1" hangingPunct="1">
              <a:lnSpc>
                <a:spcPct val="120000"/>
              </a:lnSpc>
              <a:spcBef>
                <a:spcPts val="600"/>
              </a:spcBef>
              <a:spcAft>
                <a:spcPts val="600"/>
              </a:spcAft>
              <a:buClr>
                <a:srgbClr val="00B050"/>
              </a:buClr>
              <a:buFont typeface="Wingdings" panose="05000000000000000000" pitchFamily="2" charset="2"/>
              <a:buChar char="v"/>
            </a:pPr>
            <a:r>
              <a:rPr lang="en-US" altLang="en-US" dirty="0" smtClean="0">
                <a:solidFill>
                  <a:srgbClr val="002060"/>
                </a:solidFill>
              </a:rPr>
              <a:t> </a:t>
            </a:r>
            <a:r>
              <a:rPr lang="tr-TR" altLang="en-US" dirty="0" smtClean="0">
                <a:solidFill>
                  <a:srgbClr val="002060"/>
                </a:solidFill>
              </a:rPr>
              <a:t>Erken çocukluk eğitiminin hedeflerini </a:t>
            </a:r>
            <a:r>
              <a:rPr lang="tr-TR" altLang="en-US" b="1" dirty="0" smtClean="0">
                <a:solidFill>
                  <a:srgbClr val="002060"/>
                </a:solidFill>
              </a:rPr>
              <a:t>belirler.</a:t>
            </a:r>
            <a:endParaRPr lang="tr-TR" altLang="en-US" b="1" u="sng" dirty="0" smtClean="0">
              <a:solidFill>
                <a:srgbClr val="002060"/>
              </a:solidFill>
            </a:endParaRPr>
          </a:p>
          <a:p>
            <a:pPr eaLnBrk="1" hangingPunct="1">
              <a:lnSpc>
                <a:spcPct val="120000"/>
              </a:lnSpc>
              <a:spcBef>
                <a:spcPts val="600"/>
              </a:spcBef>
              <a:spcAft>
                <a:spcPts val="600"/>
              </a:spcAft>
              <a:buClr>
                <a:srgbClr val="00B050"/>
              </a:buClr>
              <a:buFont typeface="Wingdings" panose="05000000000000000000" pitchFamily="2" charset="2"/>
              <a:buChar char="v"/>
            </a:pPr>
            <a:r>
              <a:rPr lang="en-US" altLang="en-US" dirty="0" smtClean="0">
                <a:solidFill>
                  <a:srgbClr val="002060"/>
                </a:solidFill>
              </a:rPr>
              <a:t> </a:t>
            </a:r>
            <a:r>
              <a:rPr lang="tr-TR" altLang="en-US" dirty="0" smtClean="0">
                <a:solidFill>
                  <a:srgbClr val="002060"/>
                </a:solidFill>
              </a:rPr>
              <a:t>Özel gereksinimli bireyleri özelliklerine göre </a:t>
            </a:r>
            <a:r>
              <a:rPr lang="tr-TR" altLang="en-US" b="1" dirty="0" smtClean="0">
                <a:solidFill>
                  <a:srgbClr val="002060"/>
                </a:solidFill>
              </a:rPr>
              <a:t>gruplar.</a:t>
            </a:r>
            <a:endParaRPr lang="tr-TR" altLang="en-US" b="1" u="sng" dirty="0" smtClean="0">
              <a:solidFill>
                <a:srgbClr val="002060"/>
              </a:solidFill>
            </a:endParaRPr>
          </a:p>
          <a:p>
            <a:pPr eaLnBrk="1" hangingPunct="1">
              <a:lnSpc>
                <a:spcPct val="120000"/>
              </a:lnSpc>
              <a:spcBef>
                <a:spcPts val="600"/>
              </a:spcBef>
              <a:spcAft>
                <a:spcPts val="600"/>
              </a:spcAft>
              <a:buClr>
                <a:srgbClr val="00B050"/>
              </a:buClr>
              <a:buFont typeface="Wingdings" panose="05000000000000000000" pitchFamily="2" charset="2"/>
              <a:buChar char="v"/>
            </a:pPr>
            <a:r>
              <a:rPr lang="en-US" altLang="en-US" dirty="0" smtClean="0">
                <a:solidFill>
                  <a:srgbClr val="002060"/>
                </a:solidFill>
              </a:rPr>
              <a:t> </a:t>
            </a:r>
            <a:r>
              <a:rPr lang="tr-TR" altLang="en-US" dirty="0" smtClean="0">
                <a:solidFill>
                  <a:srgbClr val="002060"/>
                </a:solidFill>
              </a:rPr>
              <a:t>Anne babanın erken çocukluk eğitimindeki önemini </a:t>
            </a:r>
            <a:r>
              <a:rPr lang="tr-TR" altLang="en-US" b="1" dirty="0" smtClean="0">
                <a:solidFill>
                  <a:srgbClr val="002060"/>
                </a:solidFill>
              </a:rPr>
              <a:t>açıklar.</a:t>
            </a:r>
            <a:endParaRPr lang="tr-TR" altLang="en-US" b="1" u="sng" dirty="0" smtClean="0">
              <a:solidFill>
                <a:srgbClr val="002060"/>
              </a:solidFill>
            </a:endParaRPr>
          </a:p>
          <a:p>
            <a:pPr eaLnBrk="1" hangingPunct="1">
              <a:lnSpc>
                <a:spcPct val="120000"/>
              </a:lnSpc>
              <a:spcBef>
                <a:spcPts val="600"/>
              </a:spcBef>
              <a:spcAft>
                <a:spcPts val="600"/>
              </a:spcAft>
              <a:buClr>
                <a:srgbClr val="00B050"/>
              </a:buClr>
              <a:buFont typeface="Wingdings" panose="05000000000000000000" pitchFamily="2" charset="2"/>
              <a:buChar char="v"/>
            </a:pPr>
            <a:r>
              <a:rPr lang="tr-TR" altLang="en-US" dirty="0" smtClean="0">
                <a:solidFill>
                  <a:srgbClr val="002060"/>
                </a:solidFill>
              </a:rPr>
              <a:t> Erken çocukluk eğitiminin çocuk üzerindeki etkilerini </a:t>
            </a:r>
            <a:r>
              <a:rPr lang="tr-TR" altLang="en-US" b="1" dirty="0" smtClean="0">
                <a:solidFill>
                  <a:srgbClr val="002060"/>
                </a:solidFill>
              </a:rPr>
              <a:t>tartışır.</a:t>
            </a:r>
            <a:endParaRPr lang="tr-TR" altLang="en-US" b="1" u="sng" dirty="0" smtClean="0">
              <a:solidFill>
                <a:srgbClr val="002060"/>
              </a:solidFill>
            </a:endParaRPr>
          </a:p>
          <a:p>
            <a:pPr eaLnBrk="1" hangingPunct="1">
              <a:lnSpc>
                <a:spcPct val="120000"/>
              </a:lnSpc>
              <a:spcBef>
                <a:spcPts val="600"/>
              </a:spcBef>
              <a:spcAft>
                <a:spcPts val="600"/>
              </a:spcAft>
              <a:buClr>
                <a:srgbClr val="00B050"/>
              </a:buClr>
              <a:buFont typeface="Wingdings" panose="05000000000000000000" pitchFamily="2" charset="2"/>
              <a:buChar char="v"/>
            </a:pPr>
            <a:endParaRPr lang="tr-TR" altLang="en-US" sz="1600" dirty="0" smtClean="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altLang="en-US" b="1" dirty="0"/>
              <a:t>Öğrenci Merkezli </a:t>
            </a:r>
            <a:r>
              <a:rPr lang="tr-TR" altLang="en-US" b="1" dirty="0" smtClean="0"/>
              <a:t>Eğitim NE SAĞLIYOR?</a:t>
            </a:r>
            <a:endParaRPr lang="en-US" sz="2400" b="1" dirty="0"/>
          </a:p>
        </p:txBody>
      </p:sp>
      <p:sp>
        <p:nvSpPr>
          <p:cNvPr id="3" name="2 İçerik Yer Tutucusu"/>
          <p:cNvSpPr>
            <a:spLocks noGrp="1"/>
          </p:cNvSpPr>
          <p:nvPr>
            <p:ph idx="1"/>
          </p:nvPr>
        </p:nvSpPr>
        <p:spPr>
          <a:xfrm>
            <a:off x="1443491" y="2015733"/>
            <a:ext cx="6800917" cy="3450613"/>
          </a:xfrm>
        </p:spPr>
        <p:txBody>
          <a:bodyPr>
            <a:normAutofit/>
          </a:bodyPr>
          <a:lstStyle/>
          <a:p>
            <a:pPr eaLnBrk="1" hangingPunct="1">
              <a:lnSpc>
                <a:spcPct val="130000"/>
              </a:lnSpc>
            </a:pPr>
            <a:r>
              <a:rPr lang="tr-TR" altLang="en-US" sz="2200" dirty="0" smtClean="0">
                <a:solidFill>
                  <a:srgbClr val="002060"/>
                </a:solidFill>
              </a:rPr>
              <a:t>Öğrencilerde sorumluluk ve yükümlülük artışı</a:t>
            </a:r>
          </a:p>
          <a:p>
            <a:pPr eaLnBrk="1" hangingPunct="1">
              <a:lnSpc>
                <a:spcPct val="130000"/>
              </a:lnSpc>
            </a:pPr>
            <a:r>
              <a:rPr lang="tr-TR" altLang="en-US" sz="2200" dirty="0" smtClean="0">
                <a:solidFill>
                  <a:srgbClr val="002060"/>
                </a:solidFill>
              </a:rPr>
              <a:t>Öğretmen – öğrenen arasında karşılıklı dayanışma ve işbirliği </a:t>
            </a:r>
          </a:p>
          <a:p>
            <a:pPr eaLnBrk="1" hangingPunct="1">
              <a:lnSpc>
                <a:spcPct val="130000"/>
              </a:lnSpc>
            </a:pPr>
            <a:r>
              <a:rPr lang="tr-TR" altLang="en-US" sz="2200" dirty="0" smtClean="0">
                <a:solidFill>
                  <a:srgbClr val="002060"/>
                </a:solidFill>
              </a:rPr>
              <a:t>Öğretmen – öğrenen ilişkisinde karşılıklı saygı</a:t>
            </a:r>
          </a:p>
          <a:p>
            <a:pPr eaLnBrk="1" hangingPunct="1">
              <a:lnSpc>
                <a:spcPct val="130000"/>
              </a:lnSpc>
            </a:pPr>
            <a:r>
              <a:rPr lang="tr-TR" altLang="en-US" sz="2200" dirty="0" smtClean="0">
                <a:solidFill>
                  <a:srgbClr val="002060"/>
                </a:solidFill>
              </a:rPr>
              <a:t>Öğrenme – öğretme süreçlerine esnek yaklaşım</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nodeType="afterGroup">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2000"/>
                                        <p:tgtEl>
                                          <p:spTgt spid="3">
                                            <p:txEl>
                                              <p:pRg st="1" end="1"/>
                                            </p:txEl>
                                          </p:spTgt>
                                        </p:tgtEl>
                                      </p:cBhvr>
                                    </p:animEffect>
                                  </p:childTnLst>
                                </p:cTn>
                              </p:par>
                            </p:childTnLst>
                          </p:cTn>
                        </p:par>
                        <p:par>
                          <p:cTn id="12" fill="hold" nodeType="afterGroup">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childTnLst>
                          </p:cTn>
                        </p:par>
                        <p:par>
                          <p:cTn id="16" fill="hold" nodeType="afterGroup">
                            <p:stCondLst>
                              <p:cond delay="6000"/>
                            </p:stCondLst>
                            <p:childTnLst>
                              <p:par>
                                <p:cTn id="17" presetID="8" presetClass="entr" presetSubtype="1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amond(in)">
                                      <p:cBhvr>
                                        <p:cTn id="1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İçerik Yer Tutucusu"/>
          <p:cNvGraphicFramePr>
            <a:graphicFrameLocks/>
          </p:cNvGraphicFramePr>
          <p:nvPr>
            <p:extLst>
              <p:ext uri="{D42A27DB-BD31-4B8C-83A1-F6EECF244321}">
                <p14:modId xmlns:p14="http://schemas.microsoft.com/office/powerpoint/2010/main" val="1027207588"/>
              </p:ext>
            </p:extLst>
          </p:nvPr>
        </p:nvGraphicFramePr>
        <p:xfrm>
          <a:off x="216024" y="692697"/>
          <a:ext cx="5004048"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Yuvarlatılmış Dikdörtgen"/>
          <p:cNvSpPr/>
          <p:nvPr/>
        </p:nvSpPr>
        <p:spPr>
          <a:xfrm>
            <a:off x="5076825" y="1772816"/>
            <a:ext cx="3455615" cy="1727622"/>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eaLnBrk="1" hangingPunct="1">
              <a:defRPr/>
            </a:pPr>
            <a:endParaRPr lang="en-US" sz="2000" b="1" dirty="0" smtClean="0">
              <a:solidFill>
                <a:srgbClr val="002060"/>
              </a:solidFill>
              <a:latin typeface="Palatino Linotype" panose="02040502050505030304" pitchFamily="18" charset="0"/>
            </a:endParaRPr>
          </a:p>
          <a:p>
            <a:pPr eaLnBrk="1" hangingPunct="1">
              <a:defRPr/>
            </a:pPr>
            <a:r>
              <a:rPr lang="tr-TR" sz="2000" b="1" dirty="0" smtClean="0">
                <a:solidFill>
                  <a:srgbClr val="002060"/>
                </a:solidFill>
                <a:latin typeface="Palatino Linotype" panose="02040502050505030304" pitchFamily="18" charset="0"/>
              </a:rPr>
              <a:t>Uygulama</a:t>
            </a:r>
            <a:r>
              <a:rPr lang="tr-TR" sz="2000" b="1" dirty="0">
                <a:solidFill>
                  <a:srgbClr val="002060"/>
                </a:solidFill>
                <a:latin typeface="Palatino Linotype" panose="02040502050505030304" pitchFamily="18" charset="0"/>
              </a:rPr>
              <a:t>; </a:t>
            </a:r>
            <a:r>
              <a:rPr lang="en-US" sz="2000" dirty="0" smtClean="0">
                <a:solidFill>
                  <a:srgbClr val="002060"/>
                </a:solidFill>
                <a:latin typeface="Palatino Linotype" panose="02040502050505030304" pitchFamily="18" charset="0"/>
              </a:rPr>
              <a:t>ö</a:t>
            </a:r>
            <a:r>
              <a:rPr lang="tr-TR" sz="2000" dirty="0" smtClean="0">
                <a:solidFill>
                  <a:srgbClr val="002060"/>
                </a:solidFill>
                <a:latin typeface="Palatino Linotype" panose="02040502050505030304" pitchFamily="18" charset="0"/>
              </a:rPr>
              <a:t>ğrenilen </a:t>
            </a:r>
            <a:r>
              <a:rPr lang="tr-TR" sz="2000" dirty="0">
                <a:solidFill>
                  <a:srgbClr val="002060"/>
                </a:solidFill>
                <a:latin typeface="Palatino Linotype" panose="02040502050505030304" pitchFamily="18" charset="0"/>
              </a:rPr>
              <a:t>malzemelerin ve konuların yeni durumlarda kullanılmasıdır.</a:t>
            </a:r>
          </a:p>
          <a:p>
            <a:pPr eaLnBrk="1" hangingPunct="1">
              <a:defRPr/>
            </a:pPr>
            <a:endParaRPr lang="tr-TR" sz="2000" dirty="0">
              <a:solidFill>
                <a:srgbClr val="002060"/>
              </a:solidFill>
              <a:latin typeface="Palatino Linotype" panose="02040502050505030304" pitchFamily="18" charset="0"/>
            </a:endParaRPr>
          </a:p>
        </p:txBody>
      </p:sp>
      <p:sp>
        <p:nvSpPr>
          <p:cNvPr id="8" name="7 Dikdörtgen"/>
          <p:cNvSpPr>
            <a:spLocks noChangeArrowheads="1"/>
          </p:cNvSpPr>
          <p:nvPr/>
        </p:nvSpPr>
        <p:spPr bwMode="auto">
          <a:xfrm>
            <a:off x="756865" y="4149080"/>
            <a:ext cx="77755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lnSpc>
                <a:spcPct val="120000"/>
              </a:lnSpc>
              <a:spcBef>
                <a:spcPts val="600"/>
              </a:spcBef>
              <a:spcAft>
                <a:spcPts val="600"/>
              </a:spcAft>
              <a:buFontTx/>
              <a:buNone/>
            </a:pPr>
            <a:r>
              <a:rPr lang="tr-TR" altLang="en-US" sz="1800" b="1" dirty="0">
                <a:solidFill>
                  <a:srgbClr val="002060"/>
                </a:solidFill>
              </a:rPr>
              <a:t>Anahtar Fiiller; </a:t>
            </a:r>
            <a:r>
              <a:rPr lang="tr-TR" altLang="en-US" sz="1800" dirty="0">
                <a:solidFill>
                  <a:srgbClr val="002060"/>
                </a:solidFill>
              </a:rPr>
              <a:t>Uygular, değerlendirir, hesaplar, değiştirir, seçer, tanımlar, düzenler, gösterir, geliştirir, keşfeder, dramatize eder, çalıştırır, inceler, dener, bulur, örnekler, yorumlar, idare eder, değişiklik  yapar, işler, organize eder, pratik yapar, tahmin eder, hazırlar, üretir, bağlantı kurar, programlar, ayırır, gösterir, taslağını yapar, çözer, çevirir, kullanır.</a:t>
            </a:r>
          </a:p>
        </p:txBody>
      </p:sp>
      <p:sp>
        <p:nvSpPr>
          <p:cNvPr id="9" name="12 Sağ Ok"/>
          <p:cNvSpPr/>
          <p:nvPr/>
        </p:nvSpPr>
        <p:spPr>
          <a:xfrm>
            <a:off x="3635896" y="2463098"/>
            <a:ext cx="1369666" cy="288355"/>
          </a:xfrm>
          <a:prstGeom prst="rightArrow">
            <a:avLst>
              <a:gd name="adj1" fmla="val 55927"/>
              <a:gd name="adj2" fmla="val 5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dirty="0">
              <a:solidFill>
                <a:srgbClr val="002060"/>
              </a:solidFill>
              <a:latin typeface="Palatino Linotype" panose="0204050205050503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05"/>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 calcmode="lin" valueType="num">
                                      <p:cBhvr>
                                        <p:cTn id="9" dur="1000" fill="hold"/>
                                        <p:tgtEl>
                                          <p:spTgt spid="5"/>
                                        </p:tgtEl>
                                        <p:attrNameLst>
                                          <p:attrName>ppt_x</p:attrName>
                                        </p:attrNameLst>
                                      </p:cBhvr>
                                      <p:tavLst>
                                        <p:tav tm="0">
                                          <p:val>
                                            <p:strVal val="#ppt_x-.2"/>
                                          </p:val>
                                        </p:tav>
                                        <p:tav tm="100000">
                                          <p:val>
                                            <p:strVal val="#ppt_x"/>
                                          </p:val>
                                        </p:tav>
                                      </p:tavLst>
                                    </p:anim>
                                    <p:anim calcmode="lin" valueType="num">
                                      <p:cBhvr>
                                        <p:cTn id="10" dur="1000" fill="hold"/>
                                        <p:tgtEl>
                                          <p:spTgt spid="5"/>
                                        </p:tgtEl>
                                        <p:attrNameLst>
                                          <p:attrName>ppt_y</p:attrName>
                                        </p:attrNameLst>
                                      </p:cBhvr>
                                      <p:tavLst>
                                        <p:tav tm="0">
                                          <p:val>
                                            <p:strVal val="#ppt_y"/>
                                          </p:val>
                                        </p:tav>
                                        <p:tav tm="100000">
                                          <p:val>
                                            <p:strVal val="#ppt_y"/>
                                          </p:val>
                                        </p:tav>
                                      </p:tavLst>
                                    </p:anim>
                                    <p:animEffect transition="in" filter="fade">
                                      <p:cBhvr>
                                        <p:cTn id="11" dur="1000"/>
                                        <p:tgtEl>
                                          <p:spTgt spid="5"/>
                                        </p:tgtEl>
                                      </p:cBhvr>
                                    </p:animEffect>
                                  </p:childTnLst>
                                </p:cTn>
                              </p:par>
                            </p:childTnLst>
                          </p:cTn>
                        </p:par>
                        <p:par>
                          <p:cTn id="12" fill="hold" nodeType="afterGroup">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0.05"/>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 calcmode="lin" valueType="num">
                                      <p:cBhvr>
                                        <p:cTn id="17" dur="1000" fill="hold"/>
                                        <p:tgtEl>
                                          <p:spTgt spid="6"/>
                                        </p:tgtEl>
                                        <p:attrNameLst>
                                          <p:attrName>ppt_x</p:attrName>
                                        </p:attrNameLst>
                                      </p:cBhvr>
                                      <p:tavLst>
                                        <p:tav tm="0">
                                          <p:val>
                                            <p:strVal val="#ppt_x-.2"/>
                                          </p:val>
                                        </p:tav>
                                        <p:tav tm="100000">
                                          <p:val>
                                            <p:strVal val="#ppt_x"/>
                                          </p:val>
                                        </p:tav>
                                      </p:tavLst>
                                    </p:anim>
                                    <p:anim calcmode="lin" valueType="num">
                                      <p:cBhvr>
                                        <p:cTn id="18" dur="1000" fill="hold"/>
                                        <p:tgtEl>
                                          <p:spTgt spid="6"/>
                                        </p:tgtEl>
                                        <p:attrNameLst>
                                          <p:attrName>ppt_y</p:attrName>
                                        </p:attrNameLst>
                                      </p:cBhvr>
                                      <p:tavLst>
                                        <p:tav tm="0">
                                          <p:val>
                                            <p:strVal val="#ppt_y"/>
                                          </p:val>
                                        </p:tav>
                                        <p:tav tm="100000">
                                          <p:val>
                                            <p:strVal val="#ppt_y"/>
                                          </p:val>
                                        </p:tav>
                                      </p:tavLst>
                                    </p:anim>
                                    <p:animEffect transition="in" filter="fade">
                                      <p:cBhvr>
                                        <p:cTn id="19" dur="1000"/>
                                        <p:tgtEl>
                                          <p:spTgt spid="6"/>
                                        </p:tgtEl>
                                      </p:cBhvr>
                                    </p:animEffect>
                                  </p:childTnLst>
                                </p:cTn>
                              </p:par>
                            </p:childTnLst>
                          </p:cTn>
                        </p:par>
                        <p:par>
                          <p:cTn id="20" fill="hold" nodeType="afterGroup">
                            <p:stCondLst>
                              <p:cond delay="2000"/>
                            </p:stCondLst>
                            <p:childTnLst>
                              <p:par>
                                <p:cTn id="21" presetID="54" presetClass="entr" presetSubtype="0" accel="10000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1000" fill="hold"/>
                                        <p:tgtEl>
                                          <p:spTgt spid="8"/>
                                        </p:tgtEl>
                                        <p:attrNameLst>
                                          <p:attrName>ppt_x</p:attrName>
                                        </p:attrNameLst>
                                      </p:cBhvr>
                                      <p:tavLst>
                                        <p:tav tm="0">
                                          <p:val>
                                            <p:strVal val="#ppt_x-.2"/>
                                          </p:val>
                                        </p:tav>
                                        <p:tav tm="100000">
                                          <p:val>
                                            <p:strVal val="#ppt_x"/>
                                          </p:val>
                                        </p:tav>
                                      </p:tavLst>
                                    </p:anim>
                                    <p:anim calcmode="lin" valueType="num">
                                      <p:cBhvr>
                                        <p:cTn id="26" dur="1000" fill="hold"/>
                                        <p:tgtEl>
                                          <p:spTgt spid="8"/>
                                        </p:tgtEl>
                                        <p:attrNameLst>
                                          <p:attrName>ppt_y</p:attrName>
                                        </p:attrNameLst>
                                      </p:cBhvr>
                                      <p:tavLst>
                                        <p:tav tm="0">
                                          <p:val>
                                            <p:strVal val="#ppt_y"/>
                                          </p:val>
                                        </p:tav>
                                        <p:tav tm="100000">
                                          <p:val>
                                            <p:strVal val="#ppt_y"/>
                                          </p:val>
                                        </p:tav>
                                      </p:tavLst>
                                    </p:anim>
                                    <p:animEffect transition="in" filter="fade">
                                      <p:cBhvr>
                                        <p:cTn id="27" dur="1000"/>
                                        <p:tgtEl>
                                          <p:spTgt spid="8"/>
                                        </p:tgtEl>
                                      </p:cBhvr>
                                    </p:animEffect>
                                  </p:childTnLst>
                                </p:cTn>
                              </p:par>
                            </p:childTnLst>
                          </p:cTn>
                        </p:par>
                        <p:par>
                          <p:cTn id="28" fill="hold">
                            <p:stCondLst>
                              <p:cond delay="3000"/>
                            </p:stCondLst>
                            <p:childTnLst>
                              <p:par>
                                <p:cTn id="29" presetID="54" presetClass="entr" presetSubtype="0" accel="10000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strVal val="#ppt_w*0.05"/>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anim calcmode="lin" valueType="num">
                                      <p:cBhvr>
                                        <p:cTn id="33" dur="1000" fill="hold"/>
                                        <p:tgtEl>
                                          <p:spTgt spid="9"/>
                                        </p:tgtEl>
                                        <p:attrNameLst>
                                          <p:attrName>ppt_x</p:attrName>
                                        </p:attrNameLst>
                                      </p:cBhvr>
                                      <p:tavLst>
                                        <p:tav tm="0">
                                          <p:val>
                                            <p:strVal val="#ppt_x-.2"/>
                                          </p:val>
                                        </p:tav>
                                        <p:tav tm="100000">
                                          <p:val>
                                            <p:strVal val="#ppt_x"/>
                                          </p:val>
                                        </p:tav>
                                      </p:tavLst>
                                    </p:anim>
                                    <p:anim calcmode="lin" valueType="num">
                                      <p:cBhvr>
                                        <p:cTn id="34" dur="1000" fill="hold"/>
                                        <p:tgtEl>
                                          <p:spTgt spid="9"/>
                                        </p:tgtEl>
                                        <p:attrNameLst>
                                          <p:attrName>ppt_y</p:attrName>
                                        </p:attrNameLst>
                                      </p:cBhvr>
                                      <p:tavLst>
                                        <p:tav tm="0">
                                          <p:val>
                                            <p:strVal val="#ppt_y"/>
                                          </p:val>
                                        </p:tav>
                                        <p:tav tm="100000">
                                          <p:val>
                                            <p:strVal val="#ppt_y"/>
                                          </p:val>
                                        </p:tav>
                                      </p:tavLst>
                                    </p:anim>
                                    <p:animEffect transition="in" filter="fade">
                                      <p:cBhvr>
                                        <p:cTn id="3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8" grpId="0"/>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1 Başlık"/>
          <p:cNvSpPr>
            <a:spLocks noGrp="1"/>
          </p:cNvSpPr>
          <p:nvPr>
            <p:ph type="title"/>
          </p:nvPr>
        </p:nvSpPr>
        <p:spPr>
          <a:xfrm>
            <a:off x="1403648" y="762000"/>
            <a:ext cx="6822777" cy="914400"/>
          </a:xfrm>
        </p:spPr>
        <p:txBody>
          <a:bodyPr>
            <a:noAutofit/>
          </a:bodyPr>
          <a:lstStyle/>
          <a:p>
            <a:pPr eaLnBrk="1" hangingPunct="1"/>
            <a:r>
              <a:rPr lang="tr-TR" altLang="en-US" dirty="0" smtClean="0"/>
              <a:t>Örnek Öğrenme Kazanımı İfadesi;</a:t>
            </a:r>
          </a:p>
        </p:txBody>
      </p:sp>
      <p:sp>
        <p:nvSpPr>
          <p:cNvPr id="63492" name="2 İçerik Yer Tutucusu"/>
          <p:cNvSpPr>
            <a:spLocks noGrp="1"/>
          </p:cNvSpPr>
          <p:nvPr>
            <p:ph idx="1"/>
          </p:nvPr>
        </p:nvSpPr>
        <p:spPr>
          <a:xfrm>
            <a:off x="1403648" y="1988841"/>
            <a:ext cx="6822777" cy="3744416"/>
          </a:xfrm>
        </p:spPr>
        <p:txBody>
          <a:bodyPr>
            <a:normAutofit/>
          </a:bodyPr>
          <a:lstStyle/>
          <a:p>
            <a:pPr>
              <a:spcBef>
                <a:spcPts val="600"/>
              </a:spcBef>
              <a:spcAft>
                <a:spcPts val="600"/>
              </a:spcAft>
              <a:buClr>
                <a:srgbClr val="00B050"/>
              </a:buClr>
              <a:buFont typeface="Wingdings" panose="05000000000000000000" pitchFamily="2" charset="2"/>
              <a:buChar char="v"/>
            </a:pPr>
            <a:r>
              <a:rPr lang="en-US" altLang="en-US" dirty="0" smtClean="0">
                <a:solidFill>
                  <a:srgbClr val="002060"/>
                </a:solidFill>
              </a:rPr>
              <a:t> </a:t>
            </a:r>
            <a:r>
              <a:rPr lang="tr-TR" altLang="en-US" dirty="0"/>
              <a:t>Erken çocukluk eğitim programı </a:t>
            </a:r>
            <a:r>
              <a:rPr lang="tr-TR" altLang="en-US" b="1" dirty="0"/>
              <a:t>hazırlar</a:t>
            </a:r>
            <a:r>
              <a:rPr lang="tr-TR" altLang="en-US" dirty="0"/>
              <a:t>.</a:t>
            </a:r>
          </a:p>
          <a:p>
            <a:pPr>
              <a:spcBef>
                <a:spcPts val="600"/>
              </a:spcBef>
              <a:spcAft>
                <a:spcPts val="600"/>
              </a:spcAft>
              <a:buClr>
                <a:srgbClr val="00B050"/>
              </a:buClr>
              <a:buFont typeface="Wingdings" panose="05000000000000000000" pitchFamily="2" charset="2"/>
              <a:buChar char="v"/>
            </a:pPr>
            <a:r>
              <a:rPr lang="tr-TR" altLang="en-US" dirty="0"/>
              <a:t> Özel gereksinimli çocuklar için eğitim programları </a:t>
            </a:r>
            <a:r>
              <a:rPr lang="tr-TR" altLang="en-US" b="1" dirty="0"/>
              <a:t>hazırlar</a:t>
            </a:r>
            <a:r>
              <a:rPr lang="tr-TR" altLang="en-US" dirty="0"/>
              <a:t>.</a:t>
            </a:r>
          </a:p>
          <a:p>
            <a:pPr>
              <a:spcBef>
                <a:spcPts val="600"/>
              </a:spcBef>
              <a:spcAft>
                <a:spcPts val="600"/>
              </a:spcAft>
              <a:buClr>
                <a:srgbClr val="00B050"/>
              </a:buClr>
              <a:buFont typeface="Wingdings" panose="05000000000000000000" pitchFamily="2" charset="2"/>
              <a:buChar char="v"/>
            </a:pPr>
            <a:r>
              <a:rPr lang="tr-TR" altLang="en-US" dirty="0"/>
              <a:t> Anne baba eğitim programını </a:t>
            </a:r>
            <a:r>
              <a:rPr lang="tr-TR" altLang="en-US" b="1" dirty="0"/>
              <a:t>uygular</a:t>
            </a:r>
            <a:r>
              <a:rPr lang="tr-TR" altLang="en-US" dirty="0"/>
              <a:t>.</a:t>
            </a:r>
          </a:p>
          <a:p>
            <a:pPr>
              <a:spcBef>
                <a:spcPts val="600"/>
              </a:spcBef>
              <a:spcAft>
                <a:spcPts val="600"/>
              </a:spcAft>
              <a:buClr>
                <a:srgbClr val="00B050"/>
              </a:buClr>
              <a:buFont typeface="Wingdings" panose="05000000000000000000" pitchFamily="2" charset="2"/>
              <a:buChar char="v"/>
            </a:pPr>
            <a:r>
              <a:rPr lang="tr-TR" altLang="en-US" dirty="0"/>
              <a:t> Anne-çocuk etkileşimini </a:t>
            </a:r>
            <a:r>
              <a:rPr lang="tr-TR" altLang="en-US" b="1" dirty="0"/>
              <a:t>gözlemler</a:t>
            </a:r>
            <a:r>
              <a:rPr lang="tr-TR" altLang="en-US" dirty="0" smtClean="0"/>
              <a:t>.</a:t>
            </a:r>
            <a:endParaRPr lang="tr-TR" altLang="en-US" dirty="0"/>
          </a:p>
        </p:txBody>
      </p:sp>
    </p:spTree>
    <p:extLst>
      <p:ext uri="{BB962C8B-B14F-4D97-AF65-F5344CB8AC3E}">
        <p14:creationId xmlns:p14="http://schemas.microsoft.com/office/powerpoint/2010/main" val="3789967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İçerik Yer Tutucusu"/>
          <p:cNvGraphicFramePr>
            <a:graphicFrameLocks/>
          </p:cNvGraphicFramePr>
          <p:nvPr>
            <p:extLst>
              <p:ext uri="{D42A27DB-BD31-4B8C-83A1-F6EECF244321}">
                <p14:modId xmlns:p14="http://schemas.microsoft.com/office/powerpoint/2010/main" val="107007015"/>
              </p:ext>
            </p:extLst>
          </p:nvPr>
        </p:nvGraphicFramePr>
        <p:xfrm>
          <a:off x="432048" y="764706"/>
          <a:ext cx="5004048"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Yuvarlatılmış Dikdörtgen"/>
          <p:cNvSpPr/>
          <p:nvPr/>
        </p:nvSpPr>
        <p:spPr>
          <a:xfrm>
            <a:off x="5652839" y="1452712"/>
            <a:ext cx="3095625" cy="1512168"/>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eaLnBrk="1" hangingPunct="1">
              <a:defRPr/>
            </a:pPr>
            <a:r>
              <a:rPr lang="tr-TR" sz="2000" b="1" dirty="0">
                <a:solidFill>
                  <a:srgbClr val="002060"/>
                </a:solidFill>
                <a:latin typeface="Palatino Linotype" panose="02040502050505030304" pitchFamily="18" charset="0"/>
              </a:rPr>
              <a:t>Analiz Yapma; </a:t>
            </a:r>
            <a:r>
              <a:rPr lang="en-US" sz="2000" b="1" dirty="0" smtClean="0">
                <a:solidFill>
                  <a:srgbClr val="002060"/>
                </a:solidFill>
                <a:latin typeface="Palatino Linotype" panose="02040502050505030304" pitchFamily="18" charset="0"/>
              </a:rPr>
              <a:t>b</a:t>
            </a:r>
            <a:r>
              <a:rPr lang="tr-TR" sz="2000" b="1" dirty="0" smtClean="0">
                <a:solidFill>
                  <a:srgbClr val="002060"/>
                </a:solidFill>
                <a:latin typeface="Palatino Linotype" panose="02040502050505030304" pitchFamily="18" charset="0"/>
              </a:rPr>
              <a:t>ilgileri </a:t>
            </a:r>
            <a:r>
              <a:rPr lang="tr-TR" sz="2000" b="1" dirty="0">
                <a:solidFill>
                  <a:srgbClr val="002060"/>
                </a:solidFill>
                <a:latin typeface="Palatino Linotype" panose="02040502050505030304" pitchFamily="18" charset="0"/>
              </a:rPr>
              <a:t>kısımlarına ayırabilme becerisidir</a:t>
            </a:r>
            <a:r>
              <a:rPr lang="tr-TR" sz="2000" b="1" dirty="0" smtClean="0">
                <a:solidFill>
                  <a:srgbClr val="002060"/>
                </a:solidFill>
                <a:latin typeface="Palatino Linotype" panose="02040502050505030304" pitchFamily="18" charset="0"/>
              </a:rPr>
              <a:t>.</a:t>
            </a:r>
            <a:endParaRPr lang="tr-TR" sz="2000" b="1" dirty="0">
              <a:solidFill>
                <a:srgbClr val="002060"/>
              </a:solidFill>
              <a:latin typeface="Palatino Linotype" panose="02040502050505030304" pitchFamily="18" charset="0"/>
            </a:endParaRPr>
          </a:p>
        </p:txBody>
      </p:sp>
      <p:sp>
        <p:nvSpPr>
          <p:cNvPr id="8" name="7 Dikdörtgen"/>
          <p:cNvSpPr>
            <a:spLocks noChangeArrowheads="1"/>
          </p:cNvSpPr>
          <p:nvPr/>
        </p:nvSpPr>
        <p:spPr bwMode="auto">
          <a:xfrm>
            <a:off x="827585" y="4005263"/>
            <a:ext cx="7633790"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lnSpc>
                <a:spcPct val="120000"/>
              </a:lnSpc>
              <a:spcBef>
                <a:spcPts val="600"/>
              </a:spcBef>
              <a:spcAft>
                <a:spcPts val="600"/>
              </a:spcAft>
              <a:buFontTx/>
              <a:buNone/>
            </a:pPr>
            <a:r>
              <a:rPr lang="tr-TR" altLang="en-US" sz="1800" b="1" dirty="0">
                <a:solidFill>
                  <a:srgbClr val="002060"/>
                </a:solidFill>
              </a:rPr>
              <a:t>Anahtar Fiiller; </a:t>
            </a:r>
            <a:r>
              <a:rPr lang="tr-TR" altLang="en-US" sz="1800" dirty="0">
                <a:solidFill>
                  <a:srgbClr val="002060"/>
                </a:solidFill>
              </a:rPr>
              <a:t>Analiz eder, değer biçer, düzenler, böler, hesaplar, kategorize eder, sınıflar, karşılaştırır, bağ kurar, iki şey arasında farkı bulur, eleştirir, tartışır, sonuç çıkarır, karşılaştırır, farklılaştırır, ayırt eder, fark eder, bölüştürür, inceler, deney yapar, tanımlar, örnekler, çıkarım yapar, teftiş eder, araştırır, sıraya koyar, taslağını çizer, işaret eder, sorgular, ilişkilendirir, ayırır, alt bölümlere ayırır, test eder.</a:t>
            </a:r>
          </a:p>
        </p:txBody>
      </p:sp>
      <p:sp>
        <p:nvSpPr>
          <p:cNvPr id="9" name="12 Sağ Ok"/>
          <p:cNvSpPr/>
          <p:nvPr/>
        </p:nvSpPr>
        <p:spPr>
          <a:xfrm>
            <a:off x="4238971" y="1920441"/>
            <a:ext cx="1369666" cy="288355"/>
          </a:xfrm>
          <a:prstGeom prst="rightArrow">
            <a:avLst>
              <a:gd name="adj1" fmla="val 55927"/>
              <a:gd name="adj2" fmla="val 5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dirty="0">
              <a:solidFill>
                <a:srgbClr val="002060"/>
              </a:solidFill>
              <a:latin typeface="Palatino Linotype" panose="0204050205050503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05"/>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 calcmode="lin" valueType="num">
                                      <p:cBhvr>
                                        <p:cTn id="9" dur="1000" fill="hold"/>
                                        <p:tgtEl>
                                          <p:spTgt spid="5"/>
                                        </p:tgtEl>
                                        <p:attrNameLst>
                                          <p:attrName>ppt_x</p:attrName>
                                        </p:attrNameLst>
                                      </p:cBhvr>
                                      <p:tavLst>
                                        <p:tav tm="0">
                                          <p:val>
                                            <p:strVal val="#ppt_x-.2"/>
                                          </p:val>
                                        </p:tav>
                                        <p:tav tm="100000">
                                          <p:val>
                                            <p:strVal val="#ppt_x"/>
                                          </p:val>
                                        </p:tav>
                                      </p:tavLst>
                                    </p:anim>
                                    <p:anim calcmode="lin" valueType="num">
                                      <p:cBhvr>
                                        <p:cTn id="10" dur="1000" fill="hold"/>
                                        <p:tgtEl>
                                          <p:spTgt spid="5"/>
                                        </p:tgtEl>
                                        <p:attrNameLst>
                                          <p:attrName>ppt_y</p:attrName>
                                        </p:attrNameLst>
                                      </p:cBhvr>
                                      <p:tavLst>
                                        <p:tav tm="0">
                                          <p:val>
                                            <p:strVal val="#ppt_y"/>
                                          </p:val>
                                        </p:tav>
                                        <p:tav tm="100000">
                                          <p:val>
                                            <p:strVal val="#ppt_y"/>
                                          </p:val>
                                        </p:tav>
                                      </p:tavLst>
                                    </p:anim>
                                    <p:animEffect transition="in" filter="fade">
                                      <p:cBhvr>
                                        <p:cTn id="11" dur="1000"/>
                                        <p:tgtEl>
                                          <p:spTgt spid="5"/>
                                        </p:tgtEl>
                                      </p:cBhvr>
                                    </p:animEffect>
                                  </p:childTnLst>
                                </p:cTn>
                              </p:par>
                            </p:childTnLst>
                          </p:cTn>
                        </p:par>
                        <p:par>
                          <p:cTn id="12" fill="hold" nodeType="afterGroup">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0.05"/>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 calcmode="lin" valueType="num">
                                      <p:cBhvr>
                                        <p:cTn id="17" dur="1000" fill="hold"/>
                                        <p:tgtEl>
                                          <p:spTgt spid="6"/>
                                        </p:tgtEl>
                                        <p:attrNameLst>
                                          <p:attrName>ppt_x</p:attrName>
                                        </p:attrNameLst>
                                      </p:cBhvr>
                                      <p:tavLst>
                                        <p:tav tm="0">
                                          <p:val>
                                            <p:strVal val="#ppt_x-.2"/>
                                          </p:val>
                                        </p:tav>
                                        <p:tav tm="100000">
                                          <p:val>
                                            <p:strVal val="#ppt_x"/>
                                          </p:val>
                                        </p:tav>
                                      </p:tavLst>
                                    </p:anim>
                                    <p:anim calcmode="lin" valueType="num">
                                      <p:cBhvr>
                                        <p:cTn id="18" dur="1000" fill="hold"/>
                                        <p:tgtEl>
                                          <p:spTgt spid="6"/>
                                        </p:tgtEl>
                                        <p:attrNameLst>
                                          <p:attrName>ppt_y</p:attrName>
                                        </p:attrNameLst>
                                      </p:cBhvr>
                                      <p:tavLst>
                                        <p:tav tm="0">
                                          <p:val>
                                            <p:strVal val="#ppt_y"/>
                                          </p:val>
                                        </p:tav>
                                        <p:tav tm="100000">
                                          <p:val>
                                            <p:strVal val="#ppt_y"/>
                                          </p:val>
                                        </p:tav>
                                      </p:tavLst>
                                    </p:anim>
                                    <p:animEffect transition="in" filter="fade">
                                      <p:cBhvr>
                                        <p:cTn id="19" dur="1000"/>
                                        <p:tgtEl>
                                          <p:spTgt spid="6"/>
                                        </p:tgtEl>
                                      </p:cBhvr>
                                    </p:animEffect>
                                  </p:childTnLst>
                                </p:cTn>
                              </p:par>
                            </p:childTnLst>
                          </p:cTn>
                        </p:par>
                        <p:par>
                          <p:cTn id="20" fill="hold" nodeType="afterGroup">
                            <p:stCondLst>
                              <p:cond delay="2000"/>
                            </p:stCondLst>
                            <p:childTnLst>
                              <p:par>
                                <p:cTn id="21" presetID="54" presetClass="entr" presetSubtype="0" accel="10000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1000" fill="hold"/>
                                        <p:tgtEl>
                                          <p:spTgt spid="8"/>
                                        </p:tgtEl>
                                        <p:attrNameLst>
                                          <p:attrName>ppt_x</p:attrName>
                                        </p:attrNameLst>
                                      </p:cBhvr>
                                      <p:tavLst>
                                        <p:tav tm="0">
                                          <p:val>
                                            <p:strVal val="#ppt_x-.2"/>
                                          </p:val>
                                        </p:tav>
                                        <p:tav tm="100000">
                                          <p:val>
                                            <p:strVal val="#ppt_x"/>
                                          </p:val>
                                        </p:tav>
                                      </p:tavLst>
                                    </p:anim>
                                    <p:anim calcmode="lin" valueType="num">
                                      <p:cBhvr>
                                        <p:cTn id="26" dur="1000" fill="hold"/>
                                        <p:tgtEl>
                                          <p:spTgt spid="8"/>
                                        </p:tgtEl>
                                        <p:attrNameLst>
                                          <p:attrName>ppt_y</p:attrName>
                                        </p:attrNameLst>
                                      </p:cBhvr>
                                      <p:tavLst>
                                        <p:tav tm="0">
                                          <p:val>
                                            <p:strVal val="#ppt_y"/>
                                          </p:val>
                                        </p:tav>
                                        <p:tav tm="100000">
                                          <p:val>
                                            <p:strVal val="#ppt_y"/>
                                          </p:val>
                                        </p:tav>
                                      </p:tavLst>
                                    </p:anim>
                                    <p:animEffect transition="in" filter="fade">
                                      <p:cBhvr>
                                        <p:cTn id="27" dur="1000"/>
                                        <p:tgtEl>
                                          <p:spTgt spid="8"/>
                                        </p:tgtEl>
                                      </p:cBhvr>
                                    </p:animEffect>
                                  </p:childTnLst>
                                </p:cTn>
                              </p:par>
                            </p:childTnLst>
                          </p:cTn>
                        </p:par>
                        <p:par>
                          <p:cTn id="28" fill="hold">
                            <p:stCondLst>
                              <p:cond delay="3000"/>
                            </p:stCondLst>
                            <p:childTnLst>
                              <p:par>
                                <p:cTn id="29" presetID="54" presetClass="entr" presetSubtype="0" accel="10000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strVal val="#ppt_w*0.05"/>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anim calcmode="lin" valueType="num">
                                      <p:cBhvr>
                                        <p:cTn id="33" dur="1000" fill="hold"/>
                                        <p:tgtEl>
                                          <p:spTgt spid="9"/>
                                        </p:tgtEl>
                                        <p:attrNameLst>
                                          <p:attrName>ppt_x</p:attrName>
                                        </p:attrNameLst>
                                      </p:cBhvr>
                                      <p:tavLst>
                                        <p:tav tm="0">
                                          <p:val>
                                            <p:strVal val="#ppt_x-.2"/>
                                          </p:val>
                                        </p:tav>
                                        <p:tav tm="100000">
                                          <p:val>
                                            <p:strVal val="#ppt_x"/>
                                          </p:val>
                                        </p:tav>
                                      </p:tavLst>
                                    </p:anim>
                                    <p:anim calcmode="lin" valueType="num">
                                      <p:cBhvr>
                                        <p:cTn id="34" dur="1000" fill="hold"/>
                                        <p:tgtEl>
                                          <p:spTgt spid="9"/>
                                        </p:tgtEl>
                                        <p:attrNameLst>
                                          <p:attrName>ppt_y</p:attrName>
                                        </p:attrNameLst>
                                      </p:cBhvr>
                                      <p:tavLst>
                                        <p:tav tm="0">
                                          <p:val>
                                            <p:strVal val="#ppt_y"/>
                                          </p:val>
                                        </p:tav>
                                        <p:tav tm="100000">
                                          <p:val>
                                            <p:strVal val="#ppt_y"/>
                                          </p:val>
                                        </p:tav>
                                      </p:tavLst>
                                    </p:anim>
                                    <p:animEffect transition="in" filter="fade">
                                      <p:cBhvr>
                                        <p:cTn id="3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8" grpId="0"/>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1 Başlık"/>
          <p:cNvSpPr>
            <a:spLocks noGrp="1"/>
          </p:cNvSpPr>
          <p:nvPr>
            <p:ph type="title"/>
          </p:nvPr>
        </p:nvSpPr>
        <p:spPr>
          <a:xfrm>
            <a:off x="1403648" y="762000"/>
            <a:ext cx="6822777" cy="914400"/>
          </a:xfrm>
        </p:spPr>
        <p:txBody>
          <a:bodyPr>
            <a:noAutofit/>
          </a:bodyPr>
          <a:lstStyle/>
          <a:p>
            <a:pPr eaLnBrk="1" hangingPunct="1"/>
            <a:r>
              <a:rPr lang="tr-TR" altLang="en-US" dirty="0" smtClean="0"/>
              <a:t>Örnek Öğrenme Kazanımı İfadesi;</a:t>
            </a:r>
          </a:p>
        </p:txBody>
      </p:sp>
      <p:sp>
        <p:nvSpPr>
          <p:cNvPr id="63492" name="2 İçerik Yer Tutucusu"/>
          <p:cNvSpPr>
            <a:spLocks noGrp="1"/>
          </p:cNvSpPr>
          <p:nvPr>
            <p:ph idx="1"/>
          </p:nvPr>
        </p:nvSpPr>
        <p:spPr>
          <a:xfrm>
            <a:off x="1403648" y="1988841"/>
            <a:ext cx="6822777" cy="3744416"/>
          </a:xfrm>
        </p:spPr>
        <p:txBody>
          <a:bodyPr>
            <a:normAutofit fontScale="92500" lnSpcReduction="20000"/>
          </a:bodyPr>
          <a:lstStyle/>
          <a:p>
            <a:pPr>
              <a:spcBef>
                <a:spcPts val="600"/>
              </a:spcBef>
              <a:spcAft>
                <a:spcPts val="600"/>
              </a:spcAft>
              <a:buClr>
                <a:srgbClr val="00B050"/>
              </a:buClr>
              <a:buFont typeface="Wingdings" panose="05000000000000000000" pitchFamily="2" charset="2"/>
              <a:buChar char="v"/>
            </a:pPr>
            <a:r>
              <a:rPr lang="tr-TR" altLang="en-US" dirty="0"/>
              <a:t>Toplumun neden bazı davranışları suç olarak kabul ettiğini </a:t>
            </a:r>
            <a:r>
              <a:rPr lang="tr-TR" altLang="en-US" b="1" dirty="0"/>
              <a:t>analiz eder</a:t>
            </a:r>
            <a:r>
              <a:rPr lang="tr-TR" altLang="en-US" dirty="0"/>
              <a:t>.</a:t>
            </a:r>
          </a:p>
          <a:p>
            <a:pPr>
              <a:spcBef>
                <a:spcPts val="600"/>
              </a:spcBef>
              <a:spcAft>
                <a:spcPts val="600"/>
              </a:spcAft>
              <a:buClr>
                <a:srgbClr val="00B050"/>
              </a:buClr>
              <a:buFont typeface="Wingdings" panose="05000000000000000000" pitchFamily="2" charset="2"/>
              <a:buChar char="v"/>
            </a:pPr>
            <a:r>
              <a:rPr lang="tr-TR" altLang="en-US" dirty="0"/>
              <a:t> Elektronik iş modellerinin </a:t>
            </a:r>
            <a:r>
              <a:rPr lang="tr-TR" altLang="en-US" dirty="0" smtClean="0"/>
              <a:t>benzerliklerini </a:t>
            </a:r>
            <a:r>
              <a:rPr lang="tr-TR" altLang="en-US" dirty="0"/>
              <a:t>ve farklılıklarını  </a:t>
            </a:r>
            <a:r>
              <a:rPr lang="tr-TR" altLang="en-US" b="1" dirty="0"/>
              <a:t>karşılaştırır</a:t>
            </a:r>
            <a:r>
              <a:rPr lang="tr-TR" altLang="en-US" dirty="0"/>
              <a:t>.</a:t>
            </a:r>
          </a:p>
          <a:p>
            <a:pPr>
              <a:spcBef>
                <a:spcPts val="600"/>
              </a:spcBef>
              <a:spcAft>
                <a:spcPts val="600"/>
              </a:spcAft>
              <a:buClr>
                <a:srgbClr val="00B050"/>
              </a:buClr>
              <a:buFont typeface="Wingdings" panose="05000000000000000000" pitchFamily="2" charset="2"/>
              <a:buChar char="v"/>
            </a:pPr>
            <a:r>
              <a:rPr lang="tr-TR" altLang="en-US" dirty="0"/>
              <a:t> Enerji dönüşüm sürecinin ekonomik ve çevresel etkilerini </a:t>
            </a:r>
            <a:r>
              <a:rPr lang="tr-TR" altLang="en-US" b="1" dirty="0"/>
              <a:t>tartışır</a:t>
            </a:r>
            <a:r>
              <a:rPr lang="tr-TR" altLang="en-US" dirty="0"/>
              <a:t>.</a:t>
            </a:r>
          </a:p>
          <a:p>
            <a:pPr>
              <a:spcBef>
                <a:spcPts val="600"/>
              </a:spcBef>
              <a:spcAft>
                <a:spcPts val="600"/>
              </a:spcAft>
              <a:buClr>
                <a:srgbClr val="00B050"/>
              </a:buClr>
              <a:buFont typeface="Wingdings" panose="05000000000000000000" pitchFamily="2" charset="2"/>
              <a:buChar char="v"/>
            </a:pPr>
            <a:r>
              <a:rPr lang="tr-TR" altLang="en-US" dirty="0"/>
              <a:t> Yeni bir öğretmen ile 20 yıllık deneyimi olan  öğretmenin sınıftaki aktivitelerini </a:t>
            </a:r>
            <a:r>
              <a:rPr lang="tr-TR" altLang="en-US" b="1" dirty="0"/>
              <a:t>karşılaştırır</a:t>
            </a:r>
            <a:r>
              <a:rPr lang="tr-TR" altLang="en-US" dirty="0"/>
              <a:t>.</a:t>
            </a:r>
          </a:p>
          <a:p>
            <a:pPr>
              <a:spcBef>
                <a:spcPts val="600"/>
              </a:spcBef>
              <a:spcAft>
                <a:spcPts val="600"/>
              </a:spcAft>
              <a:buClr>
                <a:srgbClr val="00B050"/>
              </a:buClr>
              <a:buFont typeface="Wingdings" panose="05000000000000000000" pitchFamily="2" charset="2"/>
              <a:buChar char="v"/>
            </a:pPr>
            <a:r>
              <a:rPr lang="tr-TR" altLang="en-US" dirty="0"/>
              <a:t> Haritalardan eğimi metre, kilometre, yüzde ve oran olarak </a:t>
            </a:r>
            <a:r>
              <a:rPr lang="tr-TR" altLang="en-US" b="1" dirty="0"/>
              <a:t>hesaplar</a:t>
            </a:r>
            <a:r>
              <a:rPr lang="tr-TR" altLang="en-US" dirty="0"/>
              <a:t>.</a:t>
            </a:r>
          </a:p>
        </p:txBody>
      </p:sp>
    </p:spTree>
    <p:extLst>
      <p:ext uri="{BB962C8B-B14F-4D97-AF65-F5344CB8AC3E}">
        <p14:creationId xmlns:p14="http://schemas.microsoft.com/office/powerpoint/2010/main" val="1728873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İçerik Yer Tutucusu"/>
          <p:cNvGraphicFramePr>
            <a:graphicFrameLocks/>
          </p:cNvGraphicFramePr>
          <p:nvPr>
            <p:extLst>
              <p:ext uri="{D42A27DB-BD31-4B8C-83A1-F6EECF244321}">
                <p14:modId xmlns:p14="http://schemas.microsoft.com/office/powerpoint/2010/main" val="127690022"/>
              </p:ext>
            </p:extLst>
          </p:nvPr>
        </p:nvGraphicFramePr>
        <p:xfrm>
          <a:off x="288032" y="692697"/>
          <a:ext cx="5004048"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Yuvarlatılmış Dikdörtgen"/>
          <p:cNvSpPr/>
          <p:nvPr/>
        </p:nvSpPr>
        <p:spPr>
          <a:xfrm>
            <a:off x="6084168" y="1052736"/>
            <a:ext cx="2591520" cy="1655762"/>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eaLnBrk="1" hangingPunct="1">
              <a:defRPr/>
            </a:pPr>
            <a:endParaRPr lang="en-US" sz="2000" b="1" dirty="0" smtClean="0">
              <a:solidFill>
                <a:srgbClr val="002060"/>
              </a:solidFill>
              <a:latin typeface="Palatino Linotype" panose="02040502050505030304" pitchFamily="18" charset="0"/>
            </a:endParaRPr>
          </a:p>
          <a:p>
            <a:pPr eaLnBrk="1" hangingPunct="1">
              <a:defRPr/>
            </a:pPr>
            <a:r>
              <a:rPr lang="tr-TR" sz="2000" b="1" dirty="0" smtClean="0">
                <a:solidFill>
                  <a:srgbClr val="002060"/>
                </a:solidFill>
                <a:latin typeface="Palatino Linotype" panose="02040502050505030304" pitchFamily="18" charset="0"/>
              </a:rPr>
              <a:t>Sentez Yapma;</a:t>
            </a:r>
            <a:r>
              <a:rPr lang="en-US" sz="2000" b="1" dirty="0">
                <a:solidFill>
                  <a:srgbClr val="002060"/>
                </a:solidFill>
                <a:latin typeface="Palatino Linotype" panose="02040502050505030304" pitchFamily="18" charset="0"/>
              </a:rPr>
              <a:t> </a:t>
            </a:r>
            <a:r>
              <a:rPr lang="en-US" sz="2000" b="1" dirty="0" smtClean="0">
                <a:solidFill>
                  <a:srgbClr val="002060"/>
                </a:solidFill>
                <a:latin typeface="Palatino Linotype" panose="02040502050505030304" pitchFamily="18" charset="0"/>
              </a:rPr>
              <a:t>p</a:t>
            </a:r>
            <a:r>
              <a:rPr lang="tr-TR" sz="2000" b="1" dirty="0" smtClean="0">
                <a:solidFill>
                  <a:srgbClr val="002060"/>
                </a:solidFill>
                <a:latin typeface="Palatino Linotype" panose="02040502050505030304" pitchFamily="18" charset="0"/>
              </a:rPr>
              <a:t>arçaları </a:t>
            </a:r>
            <a:r>
              <a:rPr lang="tr-TR" sz="2000" b="1" dirty="0">
                <a:solidFill>
                  <a:srgbClr val="002060"/>
                </a:solidFill>
                <a:latin typeface="Palatino Linotype" panose="02040502050505030304" pitchFamily="18" charset="0"/>
              </a:rPr>
              <a:t>bir bütün haline getirme yeteneğidir.</a:t>
            </a:r>
          </a:p>
          <a:p>
            <a:pPr eaLnBrk="1" hangingPunct="1">
              <a:defRPr/>
            </a:pPr>
            <a:endParaRPr lang="tr-TR" sz="2000" dirty="0">
              <a:solidFill>
                <a:srgbClr val="002060"/>
              </a:solidFill>
              <a:latin typeface="Palatino Linotype" panose="02040502050505030304" pitchFamily="18" charset="0"/>
            </a:endParaRPr>
          </a:p>
        </p:txBody>
      </p:sp>
      <p:sp>
        <p:nvSpPr>
          <p:cNvPr id="8" name="7 Dikdörtgen"/>
          <p:cNvSpPr>
            <a:spLocks noChangeArrowheads="1"/>
          </p:cNvSpPr>
          <p:nvPr/>
        </p:nvSpPr>
        <p:spPr bwMode="auto">
          <a:xfrm>
            <a:off x="900113" y="3933825"/>
            <a:ext cx="7775575"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lnSpc>
                <a:spcPct val="120000"/>
              </a:lnSpc>
              <a:spcBef>
                <a:spcPts val="600"/>
              </a:spcBef>
              <a:spcAft>
                <a:spcPts val="600"/>
              </a:spcAft>
              <a:buFontTx/>
              <a:buNone/>
            </a:pPr>
            <a:r>
              <a:rPr lang="tr-TR" altLang="en-US" sz="1800" b="1" dirty="0">
                <a:solidFill>
                  <a:srgbClr val="002060"/>
                </a:solidFill>
              </a:rPr>
              <a:t>Anahtar Fiiller; </a:t>
            </a:r>
            <a:r>
              <a:rPr lang="tr-TR" altLang="en-US" sz="1800" dirty="0">
                <a:solidFill>
                  <a:srgbClr val="002060"/>
                </a:solidFill>
              </a:rPr>
              <a:t>Tartışır, düzenler, toplar</a:t>
            </a:r>
            <a:r>
              <a:rPr lang="tr-TR" altLang="en-US" sz="1800" dirty="0" smtClean="0">
                <a:solidFill>
                  <a:srgbClr val="002060"/>
                </a:solidFill>
              </a:rPr>
              <a:t>,</a:t>
            </a:r>
            <a:r>
              <a:rPr lang="en-US" altLang="en-US" sz="1800" dirty="0" smtClean="0">
                <a:solidFill>
                  <a:srgbClr val="002060"/>
                </a:solidFill>
              </a:rPr>
              <a:t> </a:t>
            </a:r>
            <a:r>
              <a:rPr lang="tr-TR" altLang="en-US" sz="1800" dirty="0" smtClean="0">
                <a:solidFill>
                  <a:srgbClr val="002060"/>
                </a:solidFill>
              </a:rPr>
              <a:t>kategorize </a:t>
            </a:r>
            <a:r>
              <a:rPr lang="tr-TR" altLang="en-US" sz="1800" dirty="0">
                <a:solidFill>
                  <a:srgbClr val="002060"/>
                </a:solidFill>
              </a:rPr>
              <a:t>eder, biriktirir, derler</a:t>
            </a:r>
            <a:r>
              <a:rPr lang="tr-TR" altLang="en-US" sz="1800" dirty="0" smtClean="0">
                <a:solidFill>
                  <a:srgbClr val="002060"/>
                </a:solidFill>
              </a:rPr>
              <a:t>,</a:t>
            </a:r>
            <a:r>
              <a:rPr lang="en-US" altLang="en-US" sz="1800" dirty="0" smtClean="0">
                <a:solidFill>
                  <a:srgbClr val="002060"/>
                </a:solidFill>
              </a:rPr>
              <a:t> </a:t>
            </a:r>
            <a:r>
              <a:rPr lang="tr-TR" altLang="en-US" sz="1800" dirty="0" smtClean="0">
                <a:solidFill>
                  <a:srgbClr val="002060"/>
                </a:solidFill>
              </a:rPr>
              <a:t>birleştirir</a:t>
            </a:r>
            <a:r>
              <a:rPr lang="tr-TR" altLang="en-US" sz="1800" dirty="0">
                <a:solidFill>
                  <a:srgbClr val="002060"/>
                </a:solidFill>
              </a:rPr>
              <a:t>, oluşturur,düzenler, yaratır, tasarlar, geliştirir, planlar, yerleştirir, açıklar, formüle eder, geneller, üretir, birleştirir, </a:t>
            </a:r>
            <a:r>
              <a:rPr lang="tr-TR" altLang="en-US" sz="1800" dirty="0" smtClean="0">
                <a:solidFill>
                  <a:srgbClr val="002060"/>
                </a:solidFill>
              </a:rPr>
              <a:t>bulur</a:t>
            </a:r>
            <a:r>
              <a:rPr lang="en-US" altLang="en-US" sz="1800" dirty="0" smtClean="0">
                <a:solidFill>
                  <a:srgbClr val="002060"/>
                </a:solidFill>
              </a:rPr>
              <a:t> </a:t>
            </a:r>
            <a:r>
              <a:rPr lang="tr-TR" altLang="en-US" sz="1800" dirty="0" smtClean="0">
                <a:solidFill>
                  <a:srgbClr val="002060"/>
                </a:solidFill>
              </a:rPr>
              <a:t>,</a:t>
            </a:r>
            <a:r>
              <a:rPr lang="tr-TR" altLang="en-US" sz="1800" dirty="0">
                <a:solidFill>
                  <a:srgbClr val="002060"/>
                </a:solidFill>
              </a:rPr>
              <a:t>yapar, idare eder,değişiklik yapar, organize eder, meydana getirir, planlar, hazırlar, önerir, yeniden düzenler, yeniden kurar, ilişkilendirir, yeniden organize eder, gözden geçirir, düzeltir, yeniden yazar, kurar, özetler.</a:t>
            </a:r>
            <a:r>
              <a:rPr lang="tr-TR" altLang="en-US" sz="1800" b="1" dirty="0">
                <a:solidFill>
                  <a:srgbClr val="002060"/>
                </a:solidFill>
              </a:rPr>
              <a:t> </a:t>
            </a:r>
            <a:endParaRPr lang="tr-TR" altLang="en-US" sz="1800" dirty="0">
              <a:solidFill>
                <a:srgbClr val="002060"/>
              </a:solidFill>
            </a:endParaRPr>
          </a:p>
        </p:txBody>
      </p:sp>
      <p:sp>
        <p:nvSpPr>
          <p:cNvPr id="9" name="12 Sağ Ok"/>
          <p:cNvSpPr/>
          <p:nvPr/>
        </p:nvSpPr>
        <p:spPr>
          <a:xfrm>
            <a:off x="4607247" y="1340768"/>
            <a:ext cx="1369666" cy="288355"/>
          </a:xfrm>
          <a:prstGeom prst="rightArrow">
            <a:avLst>
              <a:gd name="adj1" fmla="val 55927"/>
              <a:gd name="adj2" fmla="val 5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dirty="0">
              <a:solidFill>
                <a:srgbClr val="002060"/>
              </a:solidFill>
              <a:latin typeface="Palatino Linotype" panose="0204050205050503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05"/>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 calcmode="lin" valueType="num">
                                      <p:cBhvr>
                                        <p:cTn id="9" dur="1000" fill="hold"/>
                                        <p:tgtEl>
                                          <p:spTgt spid="5"/>
                                        </p:tgtEl>
                                        <p:attrNameLst>
                                          <p:attrName>ppt_x</p:attrName>
                                        </p:attrNameLst>
                                      </p:cBhvr>
                                      <p:tavLst>
                                        <p:tav tm="0">
                                          <p:val>
                                            <p:strVal val="#ppt_x-.2"/>
                                          </p:val>
                                        </p:tav>
                                        <p:tav tm="100000">
                                          <p:val>
                                            <p:strVal val="#ppt_x"/>
                                          </p:val>
                                        </p:tav>
                                      </p:tavLst>
                                    </p:anim>
                                    <p:anim calcmode="lin" valueType="num">
                                      <p:cBhvr>
                                        <p:cTn id="10" dur="1000" fill="hold"/>
                                        <p:tgtEl>
                                          <p:spTgt spid="5"/>
                                        </p:tgtEl>
                                        <p:attrNameLst>
                                          <p:attrName>ppt_y</p:attrName>
                                        </p:attrNameLst>
                                      </p:cBhvr>
                                      <p:tavLst>
                                        <p:tav tm="0">
                                          <p:val>
                                            <p:strVal val="#ppt_y"/>
                                          </p:val>
                                        </p:tav>
                                        <p:tav tm="100000">
                                          <p:val>
                                            <p:strVal val="#ppt_y"/>
                                          </p:val>
                                        </p:tav>
                                      </p:tavLst>
                                    </p:anim>
                                    <p:animEffect transition="in" filter="fade">
                                      <p:cBhvr>
                                        <p:cTn id="11" dur="1000"/>
                                        <p:tgtEl>
                                          <p:spTgt spid="5"/>
                                        </p:tgtEl>
                                      </p:cBhvr>
                                    </p:animEffect>
                                  </p:childTnLst>
                                </p:cTn>
                              </p:par>
                            </p:childTnLst>
                          </p:cTn>
                        </p:par>
                        <p:par>
                          <p:cTn id="12" fill="hold" nodeType="afterGroup">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0.05"/>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 calcmode="lin" valueType="num">
                                      <p:cBhvr>
                                        <p:cTn id="17" dur="1000" fill="hold"/>
                                        <p:tgtEl>
                                          <p:spTgt spid="6"/>
                                        </p:tgtEl>
                                        <p:attrNameLst>
                                          <p:attrName>ppt_x</p:attrName>
                                        </p:attrNameLst>
                                      </p:cBhvr>
                                      <p:tavLst>
                                        <p:tav tm="0">
                                          <p:val>
                                            <p:strVal val="#ppt_x-.2"/>
                                          </p:val>
                                        </p:tav>
                                        <p:tav tm="100000">
                                          <p:val>
                                            <p:strVal val="#ppt_x"/>
                                          </p:val>
                                        </p:tav>
                                      </p:tavLst>
                                    </p:anim>
                                    <p:anim calcmode="lin" valueType="num">
                                      <p:cBhvr>
                                        <p:cTn id="18" dur="1000" fill="hold"/>
                                        <p:tgtEl>
                                          <p:spTgt spid="6"/>
                                        </p:tgtEl>
                                        <p:attrNameLst>
                                          <p:attrName>ppt_y</p:attrName>
                                        </p:attrNameLst>
                                      </p:cBhvr>
                                      <p:tavLst>
                                        <p:tav tm="0">
                                          <p:val>
                                            <p:strVal val="#ppt_y"/>
                                          </p:val>
                                        </p:tav>
                                        <p:tav tm="100000">
                                          <p:val>
                                            <p:strVal val="#ppt_y"/>
                                          </p:val>
                                        </p:tav>
                                      </p:tavLst>
                                    </p:anim>
                                    <p:animEffect transition="in" filter="fade">
                                      <p:cBhvr>
                                        <p:cTn id="19" dur="1000"/>
                                        <p:tgtEl>
                                          <p:spTgt spid="6"/>
                                        </p:tgtEl>
                                      </p:cBhvr>
                                    </p:animEffect>
                                  </p:childTnLst>
                                </p:cTn>
                              </p:par>
                            </p:childTnLst>
                          </p:cTn>
                        </p:par>
                        <p:par>
                          <p:cTn id="20" fill="hold" nodeType="afterGroup">
                            <p:stCondLst>
                              <p:cond delay="2000"/>
                            </p:stCondLst>
                            <p:childTnLst>
                              <p:par>
                                <p:cTn id="21" presetID="54" presetClass="entr" presetSubtype="0" accel="10000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1000" fill="hold"/>
                                        <p:tgtEl>
                                          <p:spTgt spid="8"/>
                                        </p:tgtEl>
                                        <p:attrNameLst>
                                          <p:attrName>ppt_x</p:attrName>
                                        </p:attrNameLst>
                                      </p:cBhvr>
                                      <p:tavLst>
                                        <p:tav tm="0">
                                          <p:val>
                                            <p:strVal val="#ppt_x-.2"/>
                                          </p:val>
                                        </p:tav>
                                        <p:tav tm="100000">
                                          <p:val>
                                            <p:strVal val="#ppt_x"/>
                                          </p:val>
                                        </p:tav>
                                      </p:tavLst>
                                    </p:anim>
                                    <p:anim calcmode="lin" valueType="num">
                                      <p:cBhvr>
                                        <p:cTn id="26" dur="1000" fill="hold"/>
                                        <p:tgtEl>
                                          <p:spTgt spid="8"/>
                                        </p:tgtEl>
                                        <p:attrNameLst>
                                          <p:attrName>ppt_y</p:attrName>
                                        </p:attrNameLst>
                                      </p:cBhvr>
                                      <p:tavLst>
                                        <p:tav tm="0">
                                          <p:val>
                                            <p:strVal val="#ppt_y"/>
                                          </p:val>
                                        </p:tav>
                                        <p:tav tm="100000">
                                          <p:val>
                                            <p:strVal val="#ppt_y"/>
                                          </p:val>
                                        </p:tav>
                                      </p:tavLst>
                                    </p:anim>
                                    <p:animEffect transition="in" filter="fade">
                                      <p:cBhvr>
                                        <p:cTn id="27" dur="1000"/>
                                        <p:tgtEl>
                                          <p:spTgt spid="8"/>
                                        </p:tgtEl>
                                      </p:cBhvr>
                                    </p:animEffect>
                                  </p:childTnLst>
                                </p:cTn>
                              </p:par>
                            </p:childTnLst>
                          </p:cTn>
                        </p:par>
                        <p:par>
                          <p:cTn id="28" fill="hold">
                            <p:stCondLst>
                              <p:cond delay="3000"/>
                            </p:stCondLst>
                            <p:childTnLst>
                              <p:par>
                                <p:cTn id="29" presetID="54" presetClass="entr" presetSubtype="0" accel="10000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strVal val="#ppt_w*0.05"/>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anim calcmode="lin" valueType="num">
                                      <p:cBhvr>
                                        <p:cTn id="33" dur="1000" fill="hold"/>
                                        <p:tgtEl>
                                          <p:spTgt spid="9"/>
                                        </p:tgtEl>
                                        <p:attrNameLst>
                                          <p:attrName>ppt_x</p:attrName>
                                        </p:attrNameLst>
                                      </p:cBhvr>
                                      <p:tavLst>
                                        <p:tav tm="0">
                                          <p:val>
                                            <p:strVal val="#ppt_x-.2"/>
                                          </p:val>
                                        </p:tav>
                                        <p:tav tm="100000">
                                          <p:val>
                                            <p:strVal val="#ppt_x"/>
                                          </p:val>
                                        </p:tav>
                                      </p:tavLst>
                                    </p:anim>
                                    <p:anim calcmode="lin" valueType="num">
                                      <p:cBhvr>
                                        <p:cTn id="34" dur="1000" fill="hold"/>
                                        <p:tgtEl>
                                          <p:spTgt spid="9"/>
                                        </p:tgtEl>
                                        <p:attrNameLst>
                                          <p:attrName>ppt_y</p:attrName>
                                        </p:attrNameLst>
                                      </p:cBhvr>
                                      <p:tavLst>
                                        <p:tav tm="0">
                                          <p:val>
                                            <p:strVal val="#ppt_y"/>
                                          </p:val>
                                        </p:tav>
                                        <p:tav tm="100000">
                                          <p:val>
                                            <p:strVal val="#ppt_y"/>
                                          </p:val>
                                        </p:tav>
                                      </p:tavLst>
                                    </p:anim>
                                    <p:animEffect transition="in" filter="fade">
                                      <p:cBhvr>
                                        <p:cTn id="3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8" grpId="0"/>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1 Başlık"/>
          <p:cNvSpPr>
            <a:spLocks noGrp="1"/>
          </p:cNvSpPr>
          <p:nvPr>
            <p:ph type="title"/>
          </p:nvPr>
        </p:nvSpPr>
        <p:spPr>
          <a:xfrm>
            <a:off x="1403648" y="762000"/>
            <a:ext cx="6822777" cy="914400"/>
          </a:xfrm>
        </p:spPr>
        <p:txBody>
          <a:bodyPr>
            <a:noAutofit/>
          </a:bodyPr>
          <a:lstStyle/>
          <a:p>
            <a:pPr eaLnBrk="1" hangingPunct="1"/>
            <a:r>
              <a:rPr lang="tr-TR" altLang="en-US" dirty="0" smtClean="0"/>
              <a:t>Örnek Öğrenme Kazanımı İfadesi;</a:t>
            </a:r>
          </a:p>
        </p:txBody>
      </p:sp>
      <p:sp>
        <p:nvSpPr>
          <p:cNvPr id="63492" name="2 İçerik Yer Tutucusu"/>
          <p:cNvSpPr>
            <a:spLocks noGrp="1"/>
          </p:cNvSpPr>
          <p:nvPr>
            <p:ph idx="1"/>
          </p:nvPr>
        </p:nvSpPr>
        <p:spPr>
          <a:xfrm>
            <a:off x="1403648" y="1988841"/>
            <a:ext cx="6822777" cy="3744416"/>
          </a:xfrm>
        </p:spPr>
        <p:txBody>
          <a:bodyPr>
            <a:normAutofit fontScale="92500" lnSpcReduction="10000"/>
          </a:bodyPr>
          <a:lstStyle/>
          <a:p>
            <a:pPr>
              <a:spcBef>
                <a:spcPts val="600"/>
              </a:spcBef>
              <a:spcAft>
                <a:spcPts val="600"/>
              </a:spcAft>
              <a:buClr>
                <a:srgbClr val="00B050"/>
              </a:buClr>
              <a:buFont typeface="Wingdings" panose="05000000000000000000" pitchFamily="2" charset="2"/>
              <a:buChar char="v"/>
            </a:pPr>
            <a:r>
              <a:rPr lang="en-US" altLang="en-US" dirty="0" smtClean="0"/>
              <a:t> </a:t>
            </a:r>
            <a:r>
              <a:rPr lang="tr-TR" altLang="en-US" dirty="0" smtClean="0"/>
              <a:t>Enerji </a:t>
            </a:r>
            <a:r>
              <a:rPr lang="tr-TR" altLang="en-US" dirty="0"/>
              <a:t>yönetiminde çözümlere dair problemleri </a:t>
            </a:r>
            <a:r>
              <a:rPr lang="tr-TR" altLang="en-US" b="1" dirty="0"/>
              <a:t>fark eder ve formüle ede</a:t>
            </a:r>
            <a:r>
              <a:rPr lang="tr-TR" altLang="en-US" dirty="0"/>
              <a:t>r.</a:t>
            </a:r>
          </a:p>
          <a:p>
            <a:pPr>
              <a:spcBef>
                <a:spcPts val="600"/>
              </a:spcBef>
              <a:spcAft>
                <a:spcPts val="600"/>
              </a:spcAft>
              <a:buClr>
                <a:srgbClr val="00B050"/>
              </a:buClr>
              <a:buFont typeface="Wingdings" panose="05000000000000000000" pitchFamily="2" charset="2"/>
              <a:buChar char="v"/>
            </a:pPr>
            <a:r>
              <a:rPr lang="tr-TR" altLang="en-US" dirty="0"/>
              <a:t> Enerji yönetiminde karmaşık problemlere hem sözlü hem de yazılı </a:t>
            </a:r>
            <a:r>
              <a:rPr lang="tr-TR" altLang="en-US" b="1" dirty="0"/>
              <a:t>çözümler önerir</a:t>
            </a:r>
            <a:r>
              <a:rPr lang="tr-TR" altLang="en-US" dirty="0"/>
              <a:t>.</a:t>
            </a:r>
          </a:p>
          <a:p>
            <a:pPr>
              <a:spcBef>
                <a:spcPts val="600"/>
              </a:spcBef>
              <a:spcAft>
                <a:spcPts val="600"/>
              </a:spcAft>
              <a:buClr>
                <a:srgbClr val="00B050"/>
              </a:buClr>
              <a:buFont typeface="Wingdings" panose="05000000000000000000" pitchFamily="2" charset="2"/>
              <a:buChar char="v"/>
            </a:pPr>
            <a:r>
              <a:rPr lang="tr-TR" altLang="en-US" dirty="0"/>
              <a:t> 1917 yılındaki Rus </a:t>
            </a:r>
            <a:r>
              <a:rPr lang="tr-TR" altLang="en-US" dirty="0" smtClean="0"/>
              <a:t>devriminin </a:t>
            </a:r>
            <a:r>
              <a:rPr lang="tr-TR" altLang="en-US" b="1" dirty="0" smtClean="0"/>
              <a:t>nedenlerini  </a:t>
            </a:r>
            <a:r>
              <a:rPr lang="tr-TR" altLang="en-US" b="1" dirty="0"/>
              <a:t>ve sonuçlarını özetler</a:t>
            </a:r>
            <a:r>
              <a:rPr lang="tr-TR" altLang="en-US" dirty="0"/>
              <a:t>.</a:t>
            </a:r>
          </a:p>
          <a:p>
            <a:pPr>
              <a:spcBef>
                <a:spcPts val="600"/>
              </a:spcBef>
              <a:spcAft>
                <a:spcPts val="600"/>
              </a:spcAft>
              <a:buClr>
                <a:srgbClr val="00B050"/>
              </a:buClr>
              <a:buFont typeface="Wingdings" panose="05000000000000000000" pitchFamily="2" charset="2"/>
              <a:buChar char="v"/>
            </a:pPr>
            <a:r>
              <a:rPr lang="tr-TR" altLang="en-US" dirty="0"/>
              <a:t> Ekzotermik için entalpi değişimi ve ekzotermik reaksiyonları </a:t>
            </a:r>
            <a:r>
              <a:rPr lang="tr-TR" altLang="en-US" b="1" dirty="0"/>
              <a:t>ilişkilendirir</a:t>
            </a:r>
            <a:r>
              <a:rPr lang="tr-TR" altLang="en-US" dirty="0"/>
              <a:t>.</a:t>
            </a:r>
          </a:p>
          <a:p>
            <a:pPr>
              <a:spcBef>
                <a:spcPts val="600"/>
              </a:spcBef>
              <a:spcAft>
                <a:spcPts val="600"/>
              </a:spcAft>
              <a:buClr>
                <a:srgbClr val="00B050"/>
              </a:buClr>
              <a:buFont typeface="Wingdings" panose="05000000000000000000" pitchFamily="2" charset="2"/>
              <a:buChar char="v"/>
            </a:pPr>
            <a:r>
              <a:rPr lang="tr-TR" altLang="en-US" dirty="0"/>
              <a:t> Hasta eğitimi için bir program </a:t>
            </a:r>
            <a:r>
              <a:rPr lang="tr-TR" altLang="en-US" b="1" dirty="0"/>
              <a:t>organize eder</a:t>
            </a:r>
            <a:r>
              <a:rPr lang="tr-TR" altLang="en-US" dirty="0"/>
              <a:t>.</a:t>
            </a:r>
          </a:p>
        </p:txBody>
      </p:sp>
    </p:spTree>
    <p:extLst>
      <p:ext uri="{BB962C8B-B14F-4D97-AF65-F5344CB8AC3E}">
        <p14:creationId xmlns:p14="http://schemas.microsoft.com/office/powerpoint/2010/main" val="3280149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3 İçerik Yer Tutucusu"/>
          <p:cNvGraphicFramePr>
            <a:graphicFrameLocks/>
          </p:cNvGraphicFramePr>
          <p:nvPr>
            <p:extLst>
              <p:ext uri="{D42A27DB-BD31-4B8C-83A1-F6EECF244321}">
                <p14:modId xmlns:p14="http://schemas.microsoft.com/office/powerpoint/2010/main" val="3766738670"/>
              </p:ext>
            </p:extLst>
          </p:nvPr>
        </p:nvGraphicFramePr>
        <p:xfrm>
          <a:off x="216024" y="692697"/>
          <a:ext cx="5004048"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16 Yuvarlatılmış Dikdörtgen"/>
          <p:cNvSpPr/>
          <p:nvPr/>
        </p:nvSpPr>
        <p:spPr>
          <a:xfrm>
            <a:off x="5940152" y="554091"/>
            <a:ext cx="3059831" cy="1740565"/>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eaLnBrk="1" hangingPunct="1">
              <a:defRPr/>
            </a:pPr>
            <a:endParaRPr lang="en-US" sz="2000" b="1" dirty="0" smtClean="0">
              <a:solidFill>
                <a:srgbClr val="002060"/>
              </a:solidFill>
              <a:latin typeface="Palatino Linotype" panose="02040502050505030304" pitchFamily="18" charset="0"/>
              <a:cs typeface="Arial" panose="020B0604020202020204" pitchFamily="34" charset="0"/>
            </a:endParaRPr>
          </a:p>
          <a:p>
            <a:pPr eaLnBrk="1" hangingPunct="1">
              <a:defRPr/>
            </a:pPr>
            <a:endParaRPr lang="en-US" sz="2000" b="1" dirty="0" smtClean="0">
              <a:solidFill>
                <a:srgbClr val="002060"/>
              </a:solidFill>
              <a:latin typeface="Palatino Linotype" panose="02040502050505030304" pitchFamily="18" charset="0"/>
              <a:cs typeface="Arial" panose="020B0604020202020204" pitchFamily="34" charset="0"/>
            </a:endParaRPr>
          </a:p>
          <a:p>
            <a:pPr eaLnBrk="1" hangingPunct="1">
              <a:defRPr/>
            </a:pPr>
            <a:r>
              <a:rPr lang="tr-TR" sz="2000" b="1" dirty="0" smtClean="0">
                <a:solidFill>
                  <a:srgbClr val="002060"/>
                </a:solidFill>
                <a:latin typeface="Palatino Linotype" panose="02040502050505030304" pitchFamily="18" charset="0"/>
                <a:cs typeface="Arial" panose="020B0604020202020204" pitchFamily="34" charset="0"/>
              </a:rPr>
              <a:t>Değerlendirme;</a:t>
            </a:r>
            <a:r>
              <a:rPr lang="en-US" sz="2000" b="1" dirty="0" smtClean="0">
                <a:solidFill>
                  <a:srgbClr val="002060"/>
                </a:solidFill>
                <a:latin typeface="Palatino Linotype" panose="02040502050505030304" pitchFamily="18" charset="0"/>
                <a:cs typeface="Arial" panose="020B0604020202020204" pitchFamily="34" charset="0"/>
              </a:rPr>
              <a:t> b</a:t>
            </a:r>
            <a:r>
              <a:rPr lang="tr-TR" sz="2000" b="1" dirty="0" smtClean="0">
                <a:solidFill>
                  <a:srgbClr val="002060"/>
                </a:solidFill>
                <a:latin typeface="Palatino Linotype" panose="02040502050505030304" pitchFamily="18" charset="0"/>
                <a:cs typeface="Arial" panose="020B0604020202020204" pitchFamily="34" charset="0"/>
              </a:rPr>
              <a:t>ir </a:t>
            </a:r>
            <a:r>
              <a:rPr lang="tr-TR" sz="2000" b="1" dirty="0">
                <a:solidFill>
                  <a:srgbClr val="002060"/>
                </a:solidFill>
                <a:latin typeface="Palatino Linotype" panose="02040502050505030304" pitchFamily="18" charset="0"/>
                <a:cs typeface="Arial" panose="020B0604020202020204" pitchFamily="34" charset="0"/>
              </a:rPr>
              <a:t>amaç için verilen malzemelerin değerini yargılama yeteneğidir</a:t>
            </a:r>
            <a:r>
              <a:rPr lang="tr-TR" sz="2000" b="1" dirty="0" smtClean="0">
                <a:solidFill>
                  <a:srgbClr val="002060"/>
                </a:solidFill>
                <a:latin typeface="Palatino Linotype" panose="02040502050505030304" pitchFamily="18" charset="0"/>
                <a:cs typeface="Arial" panose="020B0604020202020204" pitchFamily="34" charset="0"/>
              </a:rPr>
              <a:t>.</a:t>
            </a:r>
            <a:endParaRPr lang="en-US" sz="2000" b="1" dirty="0" smtClean="0">
              <a:solidFill>
                <a:srgbClr val="002060"/>
              </a:solidFill>
              <a:latin typeface="Palatino Linotype" panose="02040502050505030304" pitchFamily="18" charset="0"/>
              <a:cs typeface="Arial" panose="020B0604020202020204" pitchFamily="34" charset="0"/>
            </a:endParaRPr>
          </a:p>
          <a:p>
            <a:pPr eaLnBrk="1" hangingPunct="1">
              <a:defRPr/>
            </a:pPr>
            <a:endParaRPr lang="tr-TR" sz="2000" b="1" dirty="0">
              <a:solidFill>
                <a:srgbClr val="002060"/>
              </a:solidFill>
              <a:latin typeface="Palatino Linotype" panose="02040502050505030304" pitchFamily="18" charset="0"/>
              <a:cs typeface="Arial" panose="020B0604020202020204" pitchFamily="34" charset="0"/>
            </a:endParaRPr>
          </a:p>
          <a:p>
            <a:pPr eaLnBrk="1" hangingPunct="1">
              <a:defRPr/>
            </a:pPr>
            <a:endParaRPr lang="tr-TR" sz="2000" dirty="0">
              <a:solidFill>
                <a:srgbClr val="002060"/>
              </a:solidFill>
              <a:latin typeface="Palatino Linotype" panose="02040502050505030304" pitchFamily="18" charset="0"/>
              <a:cs typeface="Arial" panose="020B0604020202020204" pitchFamily="34" charset="0"/>
            </a:endParaRPr>
          </a:p>
        </p:txBody>
      </p:sp>
      <p:sp>
        <p:nvSpPr>
          <p:cNvPr id="19" name="18 Dikdörtgen"/>
          <p:cNvSpPr>
            <a:spLocks noChangeArrowheads="1"/>
          </p:cNvSpPr>
          <p:nvPr/>
        </p:nvSpPr>
        <p:spPr bwMode="auto">
          <a:xfrm>
            <a:off x="899592" y="4149080"/>
            <a:ext cx="7775575" cy="195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lnSpc>
                <a:spcPct val="120000"/>
              </a:lnSpc>
              <a:spcBef>
                <a:spcPts val="600"/>
              </a:spcBef>
              <a:spcAft>
                <a:spcPts val="600"/>
              </a:spcAft>
              <a:buFontTx/>
              <a:buNone/>
            </a:pPr>
            <a:r>
              <a:rPr lang="tr-TR" altLang="en-US" sz="1700" b="1" dirty="0">
                <a:solidFill>
                  <a:srgbClr val="002060"/>
                </a:solidFill>
                <a:cs typeface="Arial" panose="020B0604020202020204" pitchFamily="34" charset="0"/>
              </a:rPr>
              <a:t>Anahtar Fiiller; </a:t>
            </a:r>
            <a:r>
              <a:rPr lang="tr-TR" altLang="en-US" sz="1700" dirty="0">
                <a:solidFill>
                  <a:srgbClr val="002060"/>
                </a:solidFill>
                <a:cs typeface="Arial" panose="020B0604020202020204" pitchFamily="34" charset="0"/>
              </a:rPr>
              <a:t>Değer biçer, aslını öğrenir, tartışır, değerlendirir,iliştirir, seçer, karşılaştırır, sonuçlandırır, iki şey arasında farkı bulur</a:t>
            </a:r>
            <a:r>
              <a:rPr lang="tr-TR" altLang="en-US" sz="1700" b="1" dirty="0">
                <a:solidFill>
                  <a:srgbClr val="002060"/>
                </a:solidFill>
                <a:cs typeface="Arial" panose="020B0604020202020204" pitchFamily="34" charset="0"/>
              </a:rPr>
              <a:t>, </a:t>
            </a:r>
            <a:r>
              <a:rPr lang="tr-TR" altLang="en-US" sz="1700" dirty="0">
                <a:solidFill>
                  <a:srgbClr val="002060"/>
                </a:solidFill>
                <a:cs typeface="Arial" panose="020B0604020202020204" pitchFamily="34" charset="0"/>
              </a:rPr>
              <a:t>inandırır, eleştirir, karar verir, müdafaa eder, ayırt eder, açıklar, ölçer, sınıflandırır</a:t>
            </a:r>
            <a:r>
              <a:rPr lang="tr-TR" altLang="en-US" sz="1700" b="1" dirty="0">
                <a:solidFill>
                  <a:srgbClr val="002060"/>
                </a:solidFill>
                <a:cs typeface="Arial" panose="020B0604020202020204" pitchFamily="34" charset="0"/>
              </a:rPr>
              <a:t>, </a:t>
            </a:r>
            <a:r>
              <a:rPr lang="tr-TR" altLang="en-US" sz="1700" dirty="0">
                <a:solidFill>
                  <a:srgbClr val="002060"/>
                </a:solidFill>
                <a:cs typeface="Arial" panose="020B0604020202020204" pitchFamily="34" charset="0"/>
              </a:rPr>
              <a:t>yorumlar, yargılar, savunur, ölçer,</a:t>
            </a:r>
            <a:r>
              <a:rPr lang="tr-TR" altLang="en-US" sz="1700" b="1" dirty="0">
                <a:solidFill>
                  <a:srgbClr val="002060"/>
                </a:solidFill>
                <a:cs typeface="Arial" panose="020B0604020202020204" pitchFamily="34" charset="0"/>
              </a:rPr>
              <a:t> </a:t>
            </a:r>
            <a:r>
              <a:rPr lang="tr-TR" altLang="en-US" sz="1700" dirty="0">
                <a:solidFill>
                  <a:srgbClr val="002060"/>
                </a:solidFill>
                <a:cs typeface="Arial" panose="020B0604020202020204" pitchFamily="34" charset="0"/>
              </a:rPr>
              <a:t>yorumlar, yargılar, savunur, tahmin eder, tavsiye eder, ilişkilendirir, analizini yapar, gözden geçirip düzeltir, puanlar, özetler, destek olur, geçerli kılar, değer verir.</a:t>
            </a:r>
          </a:p>
        </p:txBody>
      </p:sp>
      <p:sp>
        <p:nvSpPr>
          <p:cNvPr id="7" name="12 Sağ Ok"/>
          <p:cNvSpPr/>
          <p:nvPr/>
        </p:nvSpPr>
        <p:spPr>
          <a:xfrm>
            <a:off x="4932040" y="836712"/>
            <a:ext cx="940983" cy="288355"/>
          </a:xfrm>
          <a:prstGeom prst="rightArrow">
            <a:avLst>
              <a:gd name="adj1" fmla="val 55927"/>
              <a:gd name="adj2" fmla="val 5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dirty="0">
              <a:solidFill>
                <a:srgbClr val="002060"/>
              </a:solidFill>
              <a:latin typeface="Palatino Linotype" panose="020405020505050303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05"/>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 calcmode="lin" valueType="num">
                                      <p:cBhvr>
                                        <p:cTn id="9" dur="1000" fill="hold"/>
                                        <p:tgtEl>
                                          <p:spTgt spid="16"/>
                                        </p:tgtEl>
                                        <p:attrNameLst>
                                          <p:attrName>ppt_x</p:attrName>
                                        </p:attrNameLst>
                                      </p:cBhvr>
                                      <p:tavLst>
                                        <p:tav tm="0">
                                          <p:val>
                                            <p:strVal val="#ppt_x-.2"/>
                                          </p:val>
                                        </p:tav>
                                        <p:tav tm="100000">
                                          <p:val>
                                            <p:strVal val="#ppt_x"/>
                                          </p:val>
                                        </p:tav>
                                      </p:tavLst>
                                    </p:anim>
                                    <p:anim calcmode="lin" valueType="num">
                                      <p:cBhvr>
                                        <p:cTn id="10" dur="1000" fill="hold"/>
                                        <p:tgtEl>
                                          <p:spTgt spid="16"/>
                                        </p:tgtEl>
                                        <p:attrNameLst>
                                          <p:attrName>ppt_y</p:attrName>
                                        </p:attrNameLst>
                                      </p:cBhvr>
                                      <p:tavLst>
                                        <p:tav tm="0">
                                          <p:val>
                                            <p:strVal val="#ppt_y"/>
                                          </p:val>
                                        </p:tav>
                                        <p:tav tm="100000">
                                          <p:val>
                                            <p:strVal val="#ppt_y"/>
                                          </p:val>
                                        </p:tav>
                                      </p:tavLst>
                                    </p:anim>
                                    <p:animEffect transition="in" filter="fade">
                                      <p:cBhvr>
                                        <p:cTn id="11" dur="1000"/>
                                        <p:tgtEl>
                                          <p:spTgt spid="16"/>
                                        </p:tgtEl>
                                      </p:cBhvr>
                                    </p:animEffect>
                                  </p:childTnLst>
                                </p:cTn>
                              </p:par>
                            </p:childTnLst>
                          </p:cTn>
                        </p:par>
                        <p:par>
                          <p:cTn id="12" fill="hold" nodeType="afterGroup">
                            <p:stCondLst>
                              <p:cond delay="1000"/>
                            </p:stCondLst>
                            <p:childTnLst>
                              <p:par>
                                <p:cTn id="13" presetID="54" presetClass="entr" presetSubtype="0" accel="10000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strVal val="#ppt_w*0.05"/>
                                          </p:val>
                                        </p:tav>
                                        <p:tav tm="100000">
                                          <p:val>
                                            <p:strVal val="#ppt_w"/>
                                          </p:val>
                                        </p:tav>
                                      </p:tavLst>
                                    </p:anim>
                                    <p:anim calcmode="lin" valueType="num">
                                      <p:cBhvr>
                                        <p:cTn id="16" dur="1000" fill="hold"/>
                                        <p:tgtEl>
                                          <p:spTgt spid="17"/>
                                        </p:tgtEl>
                                        <p:attrNameLst>
                                          <p:attrName>ppt_h</p:attrName>
                                        </p:attrNameLst>
                                      </p:cBhvr>
                                      <p:tavLst>
                                        <p:tav tm="0">
                                          <p:val>
                                            <p:strVal val="#ppt_h"/>
                                          </p:val>
                                        </p:tav>
                                        <p:tav tm="100000">
                                          <p:val>
                                            <p:strVal val="#ppt_h"/>
                                          </p:val>
                                        </p:tav>
                                      </p:tavLst>
                                    </p:anim>
                                    <p:anim calcmode="lin" valueType="num">
                                      <p:cBhvr>
                                        <p:cTn id="17" dur="1000" fill="hold"/>
                                        <p:tgtEl>
                                          <p:spTgt spid="17"/>
                                        </p:tgtEl>
                                        <p:attrNameLst>
                                          <p:attrName>ppt_x</p:attrName>
                                        </p:attrNameLst>
                                      </p:cBhvr>
                                      <p:tavLst>
                                        <p:tav tm="0">
                                          <p:val>
                                            <p:strVal val="#ppt_x-.2"/>
                                          </p:val>
                                        </p:tav>
                                        <p:tav tm="100000">
                                          <p:val>
                                            <p:strVal val="#ppt_x"/>
                                          </p:val>
                                        </p:tav>
                                      </p:tavLst>
                                    </p:anim>
                                    <p:anim calcmode="lin" valueType="num">
                                      <p:cBhvr>
                                        <p:cTn id="18" dur="1000" fill="hold"/>
                                        <p:tgtEl>
                                          <p:spTgt spid="17"/>
                                        </p:tgtEl>
                                        <p:attrNameLst>
                                          <p:attrName>ppt_y</p:attrName>
                                        </p:attrNameLst>
                                      </p:cBhvr>
                                      <p:tavLst>
                                        <p:tav tm="0">
                                          <p:val>
                                            <p:strVal val="#ppt_y"/>
                                          </p:val>
                                        </p:tav>
                                        <p:tav tm="100000">
                                          <p:val>
                                            <p:strVal val="#ppt_y"/>
                                          </p:val>
                                        </p:tav>
                                      </p:tavLst>
                                    </p:anim>
                                    <p:animEffect transition="in" filter="fade">
                                      <p:cBhvr>
                                        <p:cTn id="19" dur="1000"/>
                                        <p:tgtEl>
                                          <p:spTgt spid="17"/>
                                        </p:tgtEl>
                                      </p:cBhvr>
                                    </p:animEffect>
                                  </p:childTnLst>
                                </p:cTn>
                              </p:par>
                            </p:childTnLst>
                          </p:cTn>
                        </p:par>
                        <p:par>
                          <p:cTn id="20" fill="hold" nodeType="afterGroup">
                            <p:stCondLst>
                              <p:cond delay="2000"/>
                            </p:stCondLst>
                            <p:childTnLst>
                              <p:par>
                                <p:cTn id="21" presetID="54" presetClass="entr" presetSubtype="0" accel="10000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1000" fill="hold"/>
                                        <p:tgtEl>
                                          <p:spTgt spid="19"/>
                                        </p:tgtEl>
                                        <p:attrNameLst>
                                          <p:attrName>ppt_w</p:attrName>
                                        </p:attrNameLst>
                                      </p:cBhvr>
                                      <p:tavLst>
                                        <p:tav tm="0">
                                          <p:val>
                                            <p:strVal val="#ppt_w*0.05"/>
                                          </p:val>
                                        </p:tav>
                                        <p:tav tm="100000">
                                          <p:val>
                                            <p:strVal val="#ppt_w"/>
                                          </p:val>
                                        </p:tav>
                                      </p:tavLst>
                                    </p:anim>
                                    <p:anim calcmode="lin" valueType="num">
                                      <p:cBhvr>
                                        <p:cTn id="24" dur="1000" fill="hold"/>
                                        <p:tgtEl>
                                          <p:spTgt spid="19"/>
                                        </p:tgtEl>
                                        <p:attrNameLst>
                                          <p:attrName>ppt_h</p:attrName>
                                        </p:attrNameLst>
                                      </p:cBhvr>
                                      <p:tavLst>
                                        <p:tav tm="0">
                                          <p:val>
                                            <p:strVal val="#ppt_h"/>
                                          </p:val>
                                        </p:tav>
                                        <p:tav tm="100000">
                                          <p:val>
                                            <p:strVal val="#ppt_h"/>
                                          </p:val>
                                        </p:tav>
                                      </p:tavLst>
                                    </p:anim>
                                    <p:anim calcmode="lin" valueType="num">
                                      <p:cBhvr>
                                        <p:cTn id="25" dur="1000" fill="hold"/>
                                        <p:tgtEl>
                                          <p:spTgt spid="19"/>
                                        </p:tgtEl>
                                        <p:attrNameLst>
                                          <p:attrName>ppt_x</p:attrName>
                                        </p:attrNameLst>
                                      </p:cBhvr>
                                      <p:tavLst>
                                        <p:tav tm="0">
                                          <p:val>
                                            <p:strVal val="#ppt_x-.2"/>
                                          </p:val>
                                        </p:tav>
                                        <p:tav tm="100000">
                                          <p:val>
                                            <p:strVal val="#ppt_x"/>
                                          </p:val>
                                        </p:tav>
                                      </p:tavLst>
                                    </p:anim>
                                    <p:anim calcmode="lin" valueType="num">
                                      <p:cBhvr>
                                        <p:cTn id="26" dur="1000" fill="hold"/>
                                        <p:tgtEl>
                                          <p:spTgt spid="19"/>
                                        </p:tgtEl>
                                        <p:attrNameLst>
                                          <p:attrName>ppt_y</p:attrName>
                                        </p:attrNameLst>
                                      </p:cBhvr>
                                      <p:tavLst>
                                        <p:tav tm="0">
                                          <p:val>
                                            <p:strVal val="#ppt_y"/>
                                          </p:val>
                                        </p:tav>
                                        <p:tav tm="100000">
                                          <p:val>
                                            <p:strVal val="#ppt_y"/>
                                          </p:val>
                                        </p:tav>
                                      </p:tavLst>
                                    </p:anim>
                                    <p:animEffect transition="in" filter="fade">
                                      <p:cBhvr>
                                        <p:cTn id="27" dur="1000"/>
                                        <p:tgtEl>
                                          <p:spTgt spid="19"/>
                                        </p:tgtEl>
                                      </p:cBhvr>
                                    </p:animEffect>
                                  </p:childTnLst>
                                </p:cTn>
                              </p:par>
                            </p:childTnLst>
                          </p:cTn>
                        </p:par>
                        <p:par>
                          <p:cTn id="28" fill="hold">
                            <p:stCondLst>
                              <p:cond delay="3000"/>
                            </p:stCondLst>
                            <p:childTnLst>
                              <p:par>
                                <p:cTn id="29" presetID="54" presetClass="entr" presetSubtype="0" accel="10000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strVal val="#ppt_w*0.05"/>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 calcmode="lin" valueType="num">
                                      <p:cBhvr>
                                        <p:cTn id="33" dur="1000" fill="hold"/>
                                        <p:tgtEl>
                                          <p:spTgt spid="7"/>
                                        </p:tgtEl>
                                        <p:attrNameLst>
                                          <p:attrName>ppt_x</p:attrName>
                                        </p:attrNameLst>
                                      </p:cBhvr>
                                      <p:tavLst>
                                        <p:tav tm="0">
                                          <p:val>
                                            <p:strVal val="#ppt_x-.2"/>
                                          </p:val>
                                        </p:tav>
                                        <p:tav tm="100000">
                                          <p:val>
                                            <p:strVal val="#ppt_x"/>
                                          </p:val>
                                        </p:tav>
                                      </p:tavLst>
                                    </p:anim>
                                    <p:anim calcmode="lin" valueType="num">
                                      <p:cBhvr>
                                        <p:cTn id="34" dur="1000" fill="hold"/>
                                        <p:tgtEl>
                                          <p:spTgt spid="7"/>
                                        </p:tgtEl>
                                        <p:attrNameLst>
                                          <p:attrName>ppt_y</p:attrName>
                                        </p:attrNameLst>
                                      </p:cBhvr>
                                      <p:tavLst>
                                        <p:tav tm="0">
                                          <p:val>
                                            <p:strVal val="#ppt_y"/>
                                          </p:val>
                                        </p:tav>
                                        <p:tav tm="100000">
                                          <p:val>
                                            <p:strVal val="#ppt_y"/>
                                          </p:val>
                                        </p:tav>
                                      </p:tavLst>
                                    </p:anim>
                                    <p:animEffect transition="in" filter="fade">
                                      <p:cBhvr>
                                        <p:cTn id="3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19" grpId="0"/>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1 Başlık"/>
          <p:cNvSpPr>
            <a:spLocks noGrp="1"/>
          </p:cNvSpPr>
          <p:nvPr>
            <p:ph type="title"/>
          </p:nvPr>
        </p:nvSpPr>
        <p:spPr>
          <a:xfrm>
            <a:off x="1403648" y="762000"/>
            <a:ext cx="6822777" cy="914400"/>
          </a:xfrm>
        </p:spPr>
        <p:txBody>
          <a:bodyPr>
            <a:noAutofit/>
          </a:bodyPr>
          <a:lstStyle/>
          <a:p>
            <a:pPr eaLnBrk="1" hangingPunct="1"/>
            <a:r>
              <a:rPr lang="tr-TR" altLang="en-US" dirty="0" smtClean="0"/>
              <a:t>Örnek Öğrenme Kazanımı İfadesi;</a:t>
            </a:r>
          </a:p>
        </p:txBody>
      </p:sp>
      <p:sp>
        <p:nvSpPr>
          <p:cNvPr id="63492" name="2 İçerik Yer Tutucusu"/>
          <p:cNvSpPr>
            <a:spLocks noGrp="1"/>
          </p:cNvSpPr>
          <p:nvPr>
            <p:ph idx="1"/>
          </p:nvPr>
        </p:nvSpPr>
        <p:spPr>
          <a:xfrm>
            <a:off x="1403648" y="1988841"/>
            <a:ext cx="6822777" cy="3744416"/>
          </a:xfrm>
        </p:spPr>
        <p:txBody>
          <a:bodyPr>
            <a:normAutofit fontScale="85000" lnSpcReduction="10000"/>
          </a:bodyPr>
          <a:lstStyle/>
          <a:p>
            <a:pPr>
              <a:spcBef>
                <a:spcPts val="600"/>
              </a:spcBef>
              <a:spcAft>
                <a:spcPts val="600"/>
              </a:spcAft>
              <a:buClr>
                <a:srgbClr val="00B050"/>
              </a:buClr>
              <a:buFont typeface="Wingdings" panose="05000000000000000000" pitchFamily="2" charset="2"/>
              <a:buChar char="v"/>
            </a:pPr>
            <a:r>
              <a:rPr lang="tr-TR" altLang="en-US" dirty="0" smtClean="0"/>
              <a:t>İrlanda </a:t>
            </a:r>
            <a:r>
              <a:rPr lang="tr-TR" altLang="en-US" dirty="0"/>
              <a:t>tarihinde değişimi sağlayan kilit kişilerin </a:t>
            </a:r>
            <a:r>
              <a:rPr lang="tr-TR" altLang="en-US" b="1" dirty="0"/>
              <a:t>önemini</a:t>
            </a:r>
            <a:r>
              <a:rPr lang="tr-TR" altLang="en-US" dirty="0"/>
              <a:t> </a:t>
            </a:r>
            <a:r>
              <a:rPr lang="tr-TR" altLang="en-US" b="1" dirty="0"/>
              <a:t>değerlendirir</a:t>
            </a:r>
            <a:r>
              <a:rPr lang="tr-TR" altLang="en-US" dirty="0"/>
              <a:t>.</a:t>
            </a:r>
          </a:p>
          <a:p>
            <a:pPr>
              <a:spcBef>
                <a:spcPts val="600"/>
              </a:spcBef>
              <a:spcAft>
                <a:spcPts val="600"/>
              </a:spcAft>
              <a:buClr>
                <a:srgbClr val="00B050"/>
              </a:buClr>
              <a:buFont typeface="Wingdings" panose="05000000000000000000" pitchFamily="2" charset="2"/>
              <a:buChar char="v"/>
            </a:pPr>
            <a:r>
              <a:rPr lang="tr-TR" altLang="en-US" dirty="0"/>
              <a:t>Pazarlama stratejilerini farklı elektronik iş modelleri için </a:t>
            </a:r>
            <a:r>
              <a:rPr lang="tr-TR" altLang="en-US" b="1" dirty="0"/>
              <a:t>ölçer</a:t>
            </a:r>
            <a:r>
              <a:rPr lang="tr-TR" altLang="en-US" dirty="0"/>
              <a:t>.</a:t>
            </a:r>
          </a:p>
          <a:p>
            <a:pPr>
              <a:spcBef>
                <a:spcPts val="600"/>
              </a:spcBef>
              <a:spcAft>
                <a:spcPts val="600"/>
              </a:spcAft>
              <a:buClr>
                <a:srgbClr val="00B050"/>
              </a:buClr>
              <a:buFont typeface="Wingdings" panose="05000000000000000000" pitchFamily="2" charset="2"/>
              <a:buChar char="v"/>
            </a:pPr>
            <a:r>
              <a:rPr lang="tr-TR" altLang="en-US" dirty="0" smtClean="0"/>
              <a:t>Michael </a:t>
            </a:r>
            <a:r>
              <a:rPr lang="tr-TR" altLang="en-US" dirty="0"/>
              <a:t>Faraday’ın elektromanyetik indüksiyon alanına yaptığı ana katkıları </a:t>
            </a:r>
            <a:r>
              <a:rPr lang="tr-TR" altLang="en-US" b="1" dirty="0"/>
              <a:t>özetler</a:t>
            </a:r>
            <a:r>
              <a:rPr lang="tr-TR" altLang="en-US" dirty="0"/>
              <a:t>.</a:t>
            </a:r>
          </a:p>
          <a:p>
            <a:pPr>
              <a:spcBef>
                <a:spcPts val="600"/>
              </a:spcBef>
              <a:spcAft>
                <a:spcPts val="600"/>
              </a:spcAft>
              <a:buClr>
                <a:srgbClr val="00B050"/>
              </a:buClr>
              <a:buFont typeface="Wingdings" panose="05000000000000000000" pitchFamily="2" charset="2"/>
              <a:buChar char="v"/>
            </a:pPr>
            <a:r>
              <a:rPr lang="tr-TR" altLang="en-US" dirty="0" smtClean="0"/>
              <a:t>Isıdaki </a:t>
            </a:r>
            <a:r>
              <a:rPr lang="tr-TR" altLang="en-US" dirty="0"/>
              <a:t>değişimlerin denge pozisyonuna </a:t>
            </a:r>
            <a:r>
              <a:rPr lang="tr-TR" altLang="en-US" b="1" dirty="0"/>
              <a:t>etkilerini tahmin eder</a:t>
            </a:r>
            <a:r>
              <a:rPr lang="tr-TR" altLang="en-US" dirty="0"/>
              <a:t>.</a:t>
            </a:r>
          </a:p>
          <a:p>
            <a:pPr>
              <a:spcBef>
                <a:spcPts val="600"/>
              </a:spcBef>
              <a:spcAft>
                <a:spcPts val="600"/>
              </a:spcAft>
              <a:buClr>
                <a:srgbClr val="00B050"/>
              </a:buClr>
              <a:buFont typeface="Wingdings" panose="05000000000000000000" pitchFamily="2" charset="2"/>
              <a:buChar char="v"/>
            </a:pPr>
            <a:r>
              <a:rPr lang="tr-TR" altLang="en-US" dirty="0" smtClean="0"/>
              <a:t>Öğretmenlerin </a:t>
            </a:r>
            <a:r>
              <a:rPr lang="tr-TR" altLang="en-US" dirty="0"/>
              <a:t>zanaat bilgisine katkıda bulunan </a:t>
            </a:r>
            <a:r>
              <a:rPr lang="tr-TR" altLang="en-US" b="1" dirty="0"/>
              <a:t>anahtar alanları ölçer.</a:t>
            </a:r>
          </a:p>
          <a:p>
            <a:pPr>
              <a:spcBef>
                <a:spcPts val="600"/>
              </a:spcBef>
              <a:spcAft>
                <a:spcPts val="600"/>
              </a:spcAft>
              <a:buClr>
                <a:srgbClr val="00B050"/>
              </a:buClr>
              <a:buFont typeface="Wingdings" panose="05000000000000000000" pitchFamily="2" charset="2"/>
              <a:buChar char="v"/>
            </a:pPr>
            <a:r>
              <a:rPr lang="tr-TR" altLang="en-US" dirty="0"/>
              <a:t>Özel gereksinimli çocukların gelişim </a:t>
            </a:r>
            <a:r>
              <a:rPr lang="tr-TR" altLang="en-US" b="1" dirty="0"/>
              <a:t>özelliklerini</a:t>
            </a:r>
            <a:r>
              <a:rPr lang="tr-TR" altLang="en-US" dirty="0"/>
              <a:t> </a:t>
            </a:r>
            <a:r>
              <a:rPr lang="tr-TR" altLang="en-US" b="1" dirty="0"/>
              <a:t>değerlendirir</a:t>
            </a:r>
            <a:r>
              <a:rPr lang="tr-TR" altLang="en-US" dirty="0"/>
              <a:t>.</a:t>
            </a:r>
          </a:p>
        </p:txBody>
      </p:sp>
    </p:spTree>
    <p:extLst>
      <p:ext uri="{BB962C8B-B14F-4D97-AF65-F5344CB8AC3E}">
        <p14:creationId xmlns:p14="http://schemas.microsoft.com/office/powerpoint/2010/main" val="3970241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0"/>
          </a:blip>
          <a:srcRect/>
          <a:stretch>
            <a:fillRect/>
          </a:stretch>
        </a:blipFill>
        <a:effectLst/>
      </p:bgPr>
    </p:bg>
    <p:spTree>
      <p:nvGrpSpPr>
        <p:cNvPr id="1" name=""/>
        <p:cNvGrpSpPr/>
        <p:nvPr/>
      </p:nvGrpSpPr>
      <p:grpSpPr>
        <a:xfrm>
          <a:off x="0" y="0"/>
          <a:ext cx="0" cy="0"/>
          <a:chOff x="0" y="0"/>
          <a:chExt cx="0" cy="0"/>
        </a:xfrm>
      </p:grpSpPr>
      <p:graphicFrame>
        <p:nvGraphicFramePr>
          <p:cNvPr id="5" name="4 Tablo"/>
          <p:cNvGraphicFramePr>
            <a:graphicFrameLocks noGrp="1"/>
          </p:cNvGraphicFramePr>
          <p:nvPr>
            <p:extLst>
              <p:ext uri="{D42A27DB-BD31-4B8C-83A1-F6EECF244321}">
                <p14:modId xmlns:p14="http://schemas.microsoft.com/office/powerpoint/2010/main" val="3226883195"/>
              </p:ext>
            </p:extLst>
          </p:nvPr>
        </p:nvGraphicFramePr>
        <p:xfrm>
          <a:off x="179387" y="44451"/>
          <a:ext cx="8857109" cy="5438135"/>
        </p:xfrm>
        <a:graphic>
          <a:graphicData uri="http://schemas.openxmlformats.org/drawingml/2006/table">
            <a:tbl>
              <a:tblPr/>
              <a:tblGrid>
                <a:gridCol w="1235039">
                  <a:extLst>
                    <a:ext uri="{9D8B030D-6E8A-4147-A177-3AD203B41FA5}">
                      <a16:colId xmlns:a16="http://schemas.microsoft.com/office/drawing/2014/main" val="1850827538"/>
                    </a:ext>
                  </a:extLst>
                </a:gridCol>
                <a:gridCol w="1203290">
                  <a:extLst>
                    <a:ext uri="{9D8B030D-6E8A-4147-A177-3AD203B41FA5}">
                      <a16:colId xmlns:a16="http://schemas.microsoft.com/office/drawing/2014/main" val="3095156031"/>
                    </a:ext>
                  </a:extLst>
                </a:gridCol>
                <a:gridCol w="923898">
                  <a:extLst>
                    <a:ext uri="{9D8B030D-6E8A-4147-A177-3AD203B41FA5}">
                      <a16:colId xmlns:a16="http://schemas.microsoft.com/office/drawing/2014/main" val="4272784546"/>
                    </a:ext>
                  </a:extLst>
                </a:gridCol>
                <a:gridCol w="1157253">
                  <a:extLst>
                    <a:ext uri="{9D8B030D-6E8A-4147-A177-3AD203B41FA5}">
                      <a16:colId xmlns:a16="http://schemas.microsoft.com/office/drawing/2014/main" val="1812261439"/>
                    </a:ext>
                  </a:extLst>
                </a:gridCol>
                <a:gridCol w="1457283">
                  <a:extLst>
                    <a:ext uri="{9D8B030D-6E8A-4147-A177-3AD203B41FA5}">
                      <a16:colId xmlns:a16="http://schemas.microsoft.com/office/drawing/2014/main" val="4200965387"/>
                    </a:ext>
                  </a:extLst>
                </a:gridCol>
                <a:gridCol w="1584202">
                  <a:extLst>
                    <a:ext uri="{9D8B030D-6E8A-4147-A177-3AD203B41FA5}">
                      <a16:colId xmlns:a16="http://schemas.microsoft.com/office/drawing/2014/main" val="1820422306"/>
                    </a:ext>
                  </a:extLst>
                </a:gridCol>
                <a:gridCol w="1296144">
                  <a:extLst>
                    <a:ext uri="{9D8B030D-6E8A-4147-A177-3AD203B41FA5}">
                      <a16:colId xmlns:a16="http://schemas.microsoft.com/office/drawing/2014/main" val="3453459507"/>
                    </a:ext>
                  </a:extLst>
                </a:gridCol>
              </a:tblGrid>
              <a:tr h="595545">
                <a:tc rowSpan="2">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altLang="en-US" sz="1200" b="1"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en-US" sz="1200" b="1"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BİLGİ BİRİKİMİ BOYUTU</a:t>
                      </a:r>
                    </a:p>
                  </a:txBody>
                  <a:tcPr marL="68542" marR="685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gridSpan="6">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altLang="en-US" sz="1200" b="1"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en-US" sz="1600" b="1"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BİLİŞSEL SÜREÇ BOYUTU</a:t>
                      </a:r>
                    </a:p>
                  </a:txBody>
                  <a:tcPr marL="68542" marR="685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7597536"/>
                  </a:ext>
                </a:extLst>
              </a:tr>
              <a:tr h="700772">
                <a:tc vMerge="1">
                  <a:txBody>
                    <a:bodyPr/>
                    <a:lstStyle/>
                    <a:p>
                      <a:endParaRPr lang="en-US"/>
                    </a:p>
                  </a:txBody>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en-US" sz="1200" b="1"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1.</a:t>
                      </a: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en-US" sz="1200" b="1"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HATIRLAMA</a:t>
                      </a:r>
                    </a:p>
                  </a:txBody>
                  <a:tcPr marL="68542" marR="685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en-US" sz="1200" b="1"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2.</a:t>
                      </a: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en-US" sz="1200" b="1"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ANLAMA</a:t>
                      </a:r>
                    </a:p>
                  </a:txBody>
                  <a:tcPr marL="68542" marR="685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en-US" sz="1200" b="1"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3.</a:t>
                      </a: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en-US" sz="1200" b="1"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UYGULAMA</a:t>
                      </a:r>
                    </a:p>
                  </a:txBody>
                  <a:tcPr marL="68542" marR="685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en-US" sz="1200" b="1"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4.</a:t>
                      </a: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en-US" sz="1200" b="1"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ÇÖZÜMLEME</a:t>
                      </a:r>
                    </a:p>
                  </a:txBody>
                  <a:tcPr marL="68542" marR="685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en-US" sz="1200" b="1"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5.</a:t>
                      </a: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en-US" sz="1200" b="1"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DEĞERLENDİRME</a:t>
                      </a:r>
                    </a:p>
                  </a:txBody>
                  <a:tcPr marL="68542" marR="685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en-US" sz="1200" b="1"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6.</a:t>
                      </a:r>
                    </a:p>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en-US" sz="1200" b="1"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YARATMA</a:t>
                      </a:r>
                    </a:p>
                  </a:txBody>
                  <a:tcPr marL="68542" marR="685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972313206"/>
                  </a:ext>
                </a:extLst>
              </a:tr>
              <a:tr h="1008112">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altLang="en-US" sz="1200" b="1"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en-US" sz="1200" b="1"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A.</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en-US" sz="1200" b="1"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OLGUSAL BİLGİ</a:t>
                      </a:r>
                    </a:p>
                  </a:txBody>
                  <a:tcPr marL="68542" marR="685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altLang="en-US" sz="1100" b="0" i="0" u="none" strike="noStrike" cap="none" normalizeH="0" baseline="0" dirty="0" smtClean="0">
                        <a:ln>
                          <a:noFill/>
                        </a:ln>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8542" marR="685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altLang="en-US" sz="1100" b="0" i="0" u="none" strike="noStrike" cap="none" normalizeH="0" baseline="0" smtClean="0">
                        <a:ln>
                          <a:noFill/>
                        </a:ln>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8542" marR="685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altLang="en-US" sz="1100" b="0" i="0" u="none" strike="noStrike" cap="none" normalizeH="0" baseline="0" smtClean="0">
                        <a:ln>
                          <a:noFill/>
                        </a:ln>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8542" marR="685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altLang="en-US" sz="1100" b="0" i="0" u="none" strike="noStrike" cap="none" normalizeH="0" baseline="0" smtClean="0">
                        <a:ln>
                          <a:noFill/>
                        </a:ln>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8542" marR="685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altLang="en-US" sz="1100" b="0" i="0" u="none" strike="noStrike" cap="none" normalizeH="0" baseline="0" dirty="0" smtClean="0">
                        <a:ln>
                          <a:noFill/>
                        </a:ln>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8542" marR="685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altLang="en-US" sz="1100" b="0" i="0" u="none" strike="noStrike" cap="none" normalizeH="0" baseline="0" dirty="0" smtClean="0">
                        <a:ln>
                          <a:noFill/>
                        </a:ln>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8542" marR="685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15341089"/>
                  </a:ext>
                </a:extLst>
              </a:tr>
              <a:tr h="936104">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altLang="en-US" sz="1200" b="1"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en-US" sz="1200" b="1"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B.</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en-US" sz="1200" b="1"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KAVRAMSAL BİLGİ</a:t>
                      </a:r>
                    </a:p>
                  </a:txBody>
                  <a:tcPr marL="68542" marR="685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altLang="en-US" sz="1100" b="0" i="0" u="none" strike="noStrike" cap="none" normalizeH="0" baseline="0" smtClean="0">
                        <a:ln>
                          <a:noFill/>
                        </a:ln>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8542" marR="685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altLang="en-US" sz="1100" b="0" i="0" u="none" strike="noStrike" cap="none" normalizeH="0" baseline="0" smtClean="0">
                        <a:ln>
                          <a:noFill/>
                        </a:ln>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8542" marR="685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altLang="en-US" sz="1100" b="0" i="0" u="none" strike="noStrike" cap="none" normalizeH="0" baseline="0" smtClean="0">
                        <a:ln>
                          <a:noFill/>
                        </a:ln>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8542" marR="685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altLang="en-US" sz="1100" b="0" i="0" u="none" strike="noStrike" cap="none" normalizeH="0" baseline="0" dirty="0" smtClean="0">
                        <a:ln>
                          <a:noFill/>
                        </a:ln>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tr-TR" altLang="en-US" sz="1100" b="0" i="0" u="none" strike="noStrike" cap="none" normalizeH="0" baseline="0" dirty="0" smtClean="0">
                        <a:ln>
                          <a:noFill/>
                        </a:ln>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en-US" sz="2800" b="0" i="0" u="none" strike="noStrike" cap="none" normalizeH="0" baseline="0" dirty="0" smtClean="0">
                          <a:ln>
                            <a:noFill/>
                          </a:ln>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t>
                      </a:r>
                      <a:r>
                        <a:rPr kumimoji="0" lang="tr-TR" altLang="en-US" sz="28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X</a:t>
                      </a:r>
                    </a:p>
                  </a:txBody>
                  <a:tcPr marL="68542" marR="685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altLang="en-US" sz="1100" b="0" i="0" u="none" strike="noStrike" cap="none" normalizeH="0" baseline="0" smtClean="0">
                        <a:ln>
                          <a:noFill/>
                        </a:ln>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8542" marR="685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altLang="en-US" sz="1100" b="0" i="0" u="none" strike="noStrike" cap="none" normalizeH="0" baseline="0" smtClean="0">
                        <a:ln>
                          <a:noFill/>
                        </a:ln>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8542" marR="685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36347314"/>
                  </a:ext>
                </a:extLst>
              </a:tr>
              <a:tr h="1008112">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altLang="en-US" sz="1200" b="1"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en-US" sz="1200" b="1"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C.</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en-US" sz="1200" b="1"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İŞLEMSEL BİLGİ</a:t>
                      </a:r>
                    </a:p>
                  </a:txBody>
                  <a:tcPr marL="68542" marR="685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altLang="en-US" sz="1100" b="0" i="0" u="none" strike="noStrike" cap="none" normalizeH="0" baseline="0" smtClean="0">
                        <a:ln>
                          <a:noFill/>
                        </a:ln>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8542" marR="685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altLang="en-US" sz="1100" b="0" i="0" u="none" strike="noStrike" cap="none" normalizeH="0" baseline="0" smtClean="0">
                        <a:ln>
                          <a:noFill/>
                        </a:ln>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8542" marR="685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altLang="en-US" sz="1100" b="0" i="0" u="none" strike="noStrike" cap="none" normalizeH="0" baseline="0" smtClean="0">
                        <a:ln>
                          <a:noFill/>
                        </a:ln>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8542" marR="685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altLang="en-US" sz="1100" b="0" i="0" u="none" strike="noStrike" cap="none" normalizeH="0" baseline="0" smtClean="0">
                        <a:ln>
                          <a:noFill/>
                        </a:ln>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8542" marR="685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altLang="en-US" sz="1100" b="0" i="0" u="none" strike="noStrike" cap="none" normalizeH="0" baseline="0" smtClean="0">
                        <a:ln>
                          <a:noFill/>
                        </a:ln>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8542" marR="685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altLang="en-US" sz="1100" b="0" i="0" u="none" strike="noStrike" cap="none" normalizeH="0" baseline="0" smtClean="0">
                        <a:ln>
                          <a:noFill/>
                        </a:ln>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8542" marR="685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1067348"/>
                  </a:ext>
                </a:extLst>
              </a:tr>
              <a:tr h="1189490">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altLang="en-US" sz="1200" b="1"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en-US" sz="1200" b="1"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D.</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altLang="en-US" sz="1200" b="1"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ÜSTBİLİŞSEL BİLGİ</a:t>
                      </a:r>
                    </a:p>
                  </a:txBody>
                  <a:tcPr marL="68542" marR="685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altLang="en-US" sz="1100" b="0" i="0" u="none" strike="noStrike" cap="none" normalizeH="0" baseline="0" smtClean="0">
                        <a:ln>
                          <a:noFill/>
                        </a:ln>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8542" marR="685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altLang="en-US" sz="1100" b="0" i="0" u="none" strike="noStrike" cap="none" normalizeH="0" baseline="0" smtClean="0">
                        <a:ln>
                          <a:noFill/>
                        </a:ln>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8542" marR="685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altLang="en-US" sz="1100" b="0" i="0" u="none" strike="noStrike" cap="none" normalizeH="0" baseline="0" smtClean="0">
                        <a:ln>
                          <a:noFill/>
                        </a:ln>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8542" marR="685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altLang="en-US" sz="1100" b="0" i="0" u="none" strike="noStrike" cap="none" normalizeH="0" baseline="0" smtClean="0">
                        <a:ln>
                          <a:noFill/>
                        </a:ln>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8542" marR="685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altLang="en-US" sz="1100" b="0" i="0" u="none" strike="noStrike" cap="none" normalizeH="0" baseline="0" smtClean="0">
                        <a:ln>
                          <a:noFill/>
                        </a:ln>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8542" marR="685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altLang="en-US" sz="1100" b="0" i="0" u="none" strike="noStrike" cap="none" normalizeH="0" baseline="0" dirty="0" smtClean="0">
                        <a:ln>
                          <a:noFill/>
                        </a:ln>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68542" marR="6854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57472944"/>
                  </a:ext>
                </a:extLst>
              </a:tr>
            </a:tbl>
          </a:graphicData>
        </a:graphic>
      </p:graphicFrame>
      <p:sp>
        <p:nvSpPr>
          <p:cNvPr id="72759" name="5 Metin kutusu"/>
          <p:cNvSpPr txBox="1">
            <a:spLocks noChangeArrowheads="1"/>
          </p:cNvSpPr>
          <p:nvPr/>
        </p:nvSpPr>
        <p:spPr bwMode="auto">
          <a:xfrm>
            <a:off x="5652120" y="5589240"/>
            <a:ext cx="338437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0"/>
              </a:spcBef>
              <a:buFontTx/>
              <a:buNone/>
            </a:pPr>
            <a:r>
              <a:rPr lang="tr-TR" altLang="en-US" sz="1400" b="1" dirty="0">
                <a:solidFill>
                  <a:srgbClr val="002060"/>
                </a:solidFill>
              </a:rPr>
              <a:t>Anderson ve Ark. Sınıflaması</a:t>
            </a:r>
          </a:p>
          <a:p>
            <a:pPr eaLnBrk="1" hangingPunct="1">
              <a:spcBef>
                <a:spcPct val="0"/>
              </a:spcBef>
              <a:buFontTx/>
              <a:buNone/>
            </a:pPr>
            <a:r>
              <a:rPr lang="tr-TR" altLang="en-US" sz="1400" b="1" dirty="0">
                <a:solidFill>
                  <a:srgbClr val="002060"/>
                </a:solidFill>
              </a:rPr>
              <a:t>Kaynak: Özçelik (2010)</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bg>
      <p:bgPr>
        <a:blipFill dpi="0" rotWithShape="0">
          <a:blip r:embed="rId2">
            <a:alphaModFix amt="0"/>
          </a:blip>
          <a:srcRect/>
          <a:stretch>
            <a:fillRect/>
          </a:stretch>
        </a:blipFill>
        <a:effectLst/>
      </p:bgPr>
    </p:bg>
    <p:spTree>
      <p:nvGrpSpPr>
        <p:cNvPr id="1" name=""/>
        <p:cNvGrpSpPr/>
        <p:nvPr/>
      </p:nvGrpSpPr>
      <p:grpSpPr>
        <a:xfrm>
          <a:off x="0" y="0"/>
          <a:ext cx="0" cy="0"/>
          <a:chOff x="0" y="0"/>
          <a:chExt cx="0" cy="0"/>
        </a:xfrm>
      </p:grpSpPr>
      <p:sp>
        <p:nvSpPr>
          <p:cNvPr id="73730" name="Vertical Title 1"/>
          <p:cNvSpPr>
            <a:spLocks noGrp="1"/>
          </p:cNvSpPr>
          <p:nvPr>
            <p:ph type="title" orient="vert"/>
          </p:nvPr>
        </p:nvSpPr>
        <p:spPr/>
        <p:txBody>
          <a:bodyPr>
            <a:normAutofit/>
          </a:bodyPr>
          <a:lstStyle/>
          <a:p>
            <a:pPr eaLnBrk="1" hangingPunct="1"/>
            <a:r>
              <a:rPr lang="tr-TR" altLang="en-US" smtClean="0"/>
              <a:t>Bilgi boyutu ana alt başlıkları</a:t>
            </a:r>
          </a:p>
        </p:txBody>
      </p:sp>
      <p:graphicFrame>
        <p:nvGraphicFramePr>
          <p:cNvPr id="4" name="Table 3"/>
          <p:cNvGraphicFramePr>
            <a:graphicFrameLocks noGrp="1"/>
          </p:cNvGraphicFramePr>
          <p:nvPr>
            <p:extLst>
              <p:ext uri="{D42A27DB-BD31-4B8C-83A1-F6EECF244321}">
                <p14:modId xmlns:p14="http://schemas.microsoft.com/office/powerpoint/2010/main" val="3717539788"/>
              </p:ext>
            </p:extLst>
          </p:nvPr>
        </p:nvGraphicFramePr>
        <p:xfrm>
          <a:off x="35496" y="85556"/>
          <a:ext cx="9107487" cy="6056126"/>
        </p:xfrm>
        <a:graphic>
          <a:graphicData uri="http://schemas.openxmlformats.org/drawingml/2006/table">
            <a:tbl>
              <a:tblPr/>
              <a:tblGrid>
                <a:gridCol w="3451225">
                  <a:extLst>
                    <a:ext uri="{9D8B030D-6E8A-4147-A177-3AD203B41FA5}">
                      <a16:colId xmlns:a16="http://schemas.microsoft.com/office/drawing/2014/main" val="3142139867"/>
                    </a:ext>
                  </a:extLst>
                </a:gridCol>
                <a:gridCol w="5656262">
                  <a:extLst>
                    <a:ext uri="{9D8B030D-6E8A-4147-A177-3AD203B41FA5}">
                      <a16:colId xmlns:a16="http://schemas.microsoft.com/office/drawing/2014/main" val="1580054253"/>
                    </a:ext>
                  </a:extLst>
                </a:gridCol>
              </a:tblGrid>
              <a:tr h="360040">
                <a:tc gridSpan="2">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tr-TR" altLang="en-US" sz="1000" b="1" i="0" u="none" strike="noStrike" cap="none" normalizeH="0" baseline="0" smtClean="0">
                          <a:ln>
                            <a:noFill/>
                          </a:ln>
                          <a:solidFill>
                            <a:srgbClr val="001D2E"/>
                          </a:solidFill>
                          <a:effectLst/>
                          <a:latin typeface="Palatino Linotype" panose="02040502050505030304" pitchFamily="18" charset="0"/>
                        </a:rPr>
                        <a:t>ANA BAŞLIKLAR VE ALT BAŞLIKLAR                                   ÖRNEKLER</a:t>
                      </a:r>
                      <a:endParaRPr kumimoji="0" lang="tr-TR" altLang="en-US" sz="1400" b="1" i="0" u="none" strike="noStrike" cap="none" normalizeH="0" baseline="0" smtClean="0">
                        <a:ln>
                          <a:noFill/>
                        </a:ln>
                        <a:solidFill>
                          <a:srgbClr val="001D2E"/>
                        </a:solidFill>
                        <a:effectLst/>
                        <a:latin typeface="Times New Roman" panose="02020603050405020304" pitchFamily="18" charset="0"/>
                        <a:cs typeface="Times New Roman" panose="02020603050405020304" pitchFamily="18" charset="0"/>
                      </a:endParaRPr>
                    </a:p>
                  </a:txBody>
                  <a:tcPr marL="63945" marR="6394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2921966196"/>
                  </a:ext>
                </a:extLst>
              </a:tr>
              <a:tr h="391740">
                <a:tc gridSpan="2">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tr-TR" altLang="en-US" sz="1000" b="1" i="0" u="none" strike="noStrike" cap="none" normalizeH="0" baseline="0" smtClean="0">
                          <a:ln>
                            <a:noFill/>
                          </a:ln>
                          <a:solidFill>
                            <a:srgbClr val="001D2E"/>
                          </a:solidFill>
                          <a:effectLst/>
                          <a:latin typeface="Palatino Linotype" panose="02040502050505030304" pitchFamily="18" charset="0"/>
                        </a:rPr>
                        <a:t>A. OLGUSAL BİLGİ – Bir disiplin hakkında bilgi sahibi olmak ya da onunla ilgili bir problemi çözmek için öğrencilerin bilmesi gereken temel öğeler. </a:t>
                      </a:r>
                      <a:endParaRPr kumimoji="0" lang="tr-TR" altLang="en-US" sz="1400" b="1" i="0" u="none" strike="noStrike" cap="none" normalizeH="0" baseline="0" smtClean="0">
                        <a:ln>
                          <a:noFill/>
                        </a:ln>
                        <a:solidFill>
                          <a:srgbClr val="001D2E"/>
                        </a:solidFill>
                        <a:effectLst/>
                        <a:latin typeface="Times New Roman" panose="02020603050405020304" pitchFamily="18" charset="0"/>
                        <a:cs typeface="Times New Roman" panose="02020603050405020304" pitchFamily="18" charset="0"/>
                      </a:endParaRPr>
                    </a:p>
                  </a:txBody>
                  <a:tcPr marL="63945" marR="6394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474665628"/>
                  </a:ext>
                </a:extLst>
              </a:tr>
              <a:tr h="417495">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tr-TR" altLang="en-US" sz="1000" b="1" i="0" u="none" strike="noStrike" cap="none" normalizeH="0" baseline="0" smtClean="0">
                          <a:ln>
                            <a:noFill/>
                          </a:ln>
                          <a:solidFill>
                            <a:srgbClr val="001D2E"/>
                          </a:solidFill>
                          <a:effectLst/>
                          <a:latin typeface="Palatino Linotype" panose="02040502050505030304" pitchFamily="18" charset="0"/>
                        </a:rPr>
                        <a:t>A</a:t>
                      </a:r>
                      <a:r>
                        <a:rPr kumimoji="0" lang="tr-TR" altLang="en-US" sz="900" b="1" i="0" u="none" strike="noStrike" cap="none" normalizeH="0" baseline="0" smtClean="0">
                          <a:ln>
                            <a:noFill/>
                          </a:ln>
                          <a:solidFill>
                            <a:srgbClr val="001D2E"/>
                          </a:solidFill>
                          <a:effectLst/>
                          <a:latin typeface="Palatino Linotype" panose="02040502050505030304" pitchFamily="18" charset="0"/>
                        </a:rPr>
                        <a:t>A. </a:t>
                      </a:r>
                      <a:r>
                        <a:rPr kumimoji="0" lang="tr-TR" altLang="en-US" sz="1000" b="1" i="0" u="none" strike="noStrike" cap="none" normalizeH="0" baseline="0" smtClean="0">
                          <a:ln>
                            <a:noFill/>
                          </a:ln>
                          <a:solidFill>
                            <a:srgbClr val="001D2E"/>
                          </a:solidFill>
                          <a:effectLst/>
                          <a:latin typeface="Palatino Linotype" panose="02040502050505030304" pitchFamily="18" charset="0"/>
                        </a:rPr>
                        <a:t>Terimler bilgisi</a:t>
                      </a:r>
                      <a:endParaRPr kumimoji="0" lang="tr-TR" altLang="en-US" sz="1400" b="1" i="0" u="none" strike="noStrike" cap="none" normalizeH="0" baseline="0" smtClean="0">
                        <a:ln>
                          <a:noFill/>
                        </a:ln>
                        <a:solidFill>
                          <a:srgbClr val="001D2E"/>
                        </a:solidFill>
                        <a:effectLst/>
                        <a:latin typeface="Palatino Linotype" panose="02040502050505030304"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tr-TR" altLang="en-US" sz="1000" b="1" i="0" u="none" strike="noStrike" cap="none" normalizeH="0" baseline="0" smtClean="0">
                          <a:ln>
                            <a:noFill/>
                          </a:ln>
                          <a:solidFill>
                            <a:srgbClr val="001D2E"/>
                          </a:solidFill>
                          <a:effectLst/>
                          <a:latin typeface="Palatino Linotype" panose="02040502050505030304" pitchFamily="18" charset="0"/>
                        </a:rPr>
                        <a:t>A</a:t>
                      </a:r>
                      <a:r>
                        <a:rPr kumimoji="0" lang="tr-TR" altLang="en-US" sz="900" b="1" i="0" u="none" strike="noStrike" cap="none" normalizeH="0" baseline="0" smtClean="0">
                          <a:ln>
                            <a:noFill/>
                          </a:ln>
                          <a:solidFill>
                            <a:srgbClr val="001D2E"/>
                          </a:solidFill>
                          <a:effectLst/>
                          <a:latin typeface="Palatino Linotype" panose="02040502050505030304" pitchFamily="18" charset="0"/>
                        </a:rPr>
                        <a:t>B. </a:t>
                      </a:r>
                      <a:r>
                        <a:rPr kumimoji="0" lang="tr-TR" altLang="en-US" sz="1000" b="1" i="0" u="none" strike="noStrike" cap="none" normalizeH="0" baseline="0" smtClean="0">
                          <a:ln>
                            <a:noFill/>
                          </a:ln>
                          <a:solidFill>
                            <a:srgbClr val="001D2E"/>
                          </a:solidFill>
                          <a:effectLst/>
                          <a:latin typeface="Palatino Linotype" panose="02040502050505030304" pitchFamily="18" charset="0"/>
                        </a:rPr>
                        <a:t>Özel ayrıntı ve öğeler bilgisi</a:t>
                      </a:r>
                      <a:endParaRPr kumimoji="0" lang="tr-TR" altLang="en-US" sz="1400" b="1" i="0" u="none" strike="noStrike" cap="none" normalizeH="0" baseline="0" smtClean="0">
                        <a:ln>
                          <a:noFill/>
                        </a:ln>
                        <a:solidFill>
                          <a:srgbClr val="001D2E"/>
                        </a:solidFill>
                        <a:effectLst/>
                        <a:latin typeface="Times New Roman" panose="02020603050405020304" pitchFamily="18" charset="0"/>
                        <a:cs typeface="Times New Roman" panose="02020603050405020304" pitchFamily="18" charset="0"/>
                      </a:endParaRPr>
                    </a:p>
                  </a:txBody>
                  <a:tcPr marL="63945" marR="6394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60325">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60325" marR="0" lvl="0" indent="0" algn="l" defTabSz="914400" rtl="0" eaLnBrk="1" fontAlgn="base" latinLnBrk="0" hangingPunct="1">
                        <a:lnSpc>
                          <a:spcPct val="150000"/>
                        </a:lnSpc>
                        <a:spcBef>
                          <a:spcPct val="0"/>
                        </a:spcBef>
                        <a:spcAft>
                          <a:spcPct val="0"/>
                        </a:spcAft>
                        <a:buClrTx/>
                        <a:buSzTx/>
                        <a:buFontTx/>
                        <a:buNone/>
                        <a:tabLst/>
                      </a:pPr>
                      <a:r>
                        <a:rPr kumimoji="0" lang="tr-TR" altLang="en-US" sz="1000" b="1" i="0" u="none" strike="noStrike" cap="none" normalizeH="0" baseline="0" smtClean="0">
                          <a:ln>
                            <a:noFill/>
                          </a:ln>
                          <a:solidFill>
                            <a:srgbClr val="001D2E"/>
                          </a:solidFill>
                          <a:effectLst/>
                          <a:latin typeface="Palatino Linotype" panose="02040502050505030304" pitchFamily="18" charset="0"/>
                        </a:rPr>
                        <a:t>Teknik kelimeler, müzik sembolleri.</a:t>
                      </a:r>
                      <a:endParaRPr kumimoji="0" lang="tr-TR" altLang="en-US" sz="1400" b="1" i="0" u="none" strike="noStrike" cap="none" normalizeH="0" baseline="0" smtClean="0">
                        <a:ln>
                          <a:noFill/>
                        </a:ln>
                        <a:solidFill>
                          <a:srgbClr val="001D2E"/>
                        </a:solidFill>
                        <a:effectLst/>
                        <a:latin typeface="Palatino Linotype" panose="02040502050505030304" pitchFamily="18" charset="0"/>
                      </a:endParaRPr>
                    </a:p>
                    <a:p>
                      <a:pPr marL="60325" marR="0" lvl="0" indent="0" algn="l" defTabSz="914400" rtl="0" eaLnBrk="1" fontAlgn="base" latinLnBrk="0" hangingPunct="1">
                        <a:lnSpc>
                          <a:spcPct val="150000"/>
                        </a:lnSpc>
                        <a:spcBef>
                          <a:spcPct val="0"/>
                        </a:spcBef>
                        <a:spcAft>
                          <a:spcPct val="0"/>
                        </a:spcAft>
                        <a:buClrTx/>
                        <a:buSzTx/>
                        <a:buFontTx/>
                        <a:buNone/>
                        <a:tabLst/>
                      </a:pPr>
                      <a:r>
                        <a:rPr kumimoji="0" lang="tr-TR" altLang="en-US" sz="1000" b="1" i="0" u="none" strike="noStrike" cap="none" normalizeH="0" baseline="0" smtClean="0">
                          <a:ln>
                            <a:noFill/>
                          </a:ln>
                          <a:solidFill>
                            <a:srgbClr val="001D2E"/>
                          </a:solidFill>
                          <a:effectLst/>
                          <a:latin typeface="Palatino Linotype" panose="02040502050505030304" pitchFamily="18" charset="0"/>
                        </a:rPr>
                        <a:t>Başlıca doğal kaynaklar, güvenilir bilgi kaynakları.</a:t>
                      </a:r>
                      <a:endParaRPr kumimoji="0" lang="tr-TR" altLang="en-US" sz="1400" b="1" i="0" u="none" strike="noStrike" cap="none" normalizeH="0" baseline="0" smtClean="0">
                        <a:ln>
                          <a:noFill/>
                        </a:ln>
                        <a:solidFill>
                          <a:srgbClr val="001D2E"/>
                        </a:solidFill>
                        <a:effectLst/>
                        <a:latin typeface="Times New Roman" panose="02020603050405020304" pitchFamily="18" charset="0"/>
                        <a:cs typeface="Times New Roman" panose="02020603050405020304" pitchFamily="18" charset="0"/>
                      </a:endParaRPr>
                    </a:p>
                  </a:txBody>
                  <a:tcPr marL="63945" marR="6394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75888642"/>
                  </a:ext>
                </a:extLst>
              </a:tr>
              <a:tr h="240640">
                <a:tc gridSpan="2">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tr-TR" altLang="en-US" sz="1000" b="1" i="0" u="none" strike="noStrike" cap="none" normalizeH="0" baseline="0" smtClean="0">
                          <a:ln>
                            <a:noFill/>
                          </a:ln>
                          <a:solidFill>
                            <a:srgbClr val="001D2E"/>
                          </a:solidFill>
                          <a:effectLst/>
                          <a:latin typeface="Palatino Linotype" panose="02040502050505030304" pitchFamily="18" charset="0"/>
                        </a:rPr>
                        <a:t>B. KAVRAMSAL BİLGİ – Büyük bir yapıdaki temel öğelerin birlikte işlemelerini sağlayan aralarındaki iç ilişkiler.</a:t>
                      </a:r>
                      <a:endParaRPr kumimoji="0" lang="tr-TR" altLang="en-US" sz="1400" b="1" i="0" u="none" strike="noStrike" cap="none" normalizeH="0" baseline="0" smtClean="0">
                        <a:ln>
                          <a:noFill/>
                        </a:ln>
                        <a:solidFill>
                          <a:srgbClr val="001D2E"/>
                        </a:solidFill>
                        <a:effectLst/>
                        <a:latin typeface="Times New Roman" panose="02020603050405020304" pitchFamily="18" charset="0"/>
                        <a:cs typeface="Times New Roman" panose="02020603050405020304" pitchFamily="18" charset="0"/>
                      </a:endParaRPr>
                    </a:p>
                  </a:txBody>
                  <a:tcPr marL="63945" marR="6394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964514166"/>
                  </a:ext>
                </a:extLst>
              </a:tr>
              <a:tr h="637905">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tr-TR" altLang="en-US" sz="1000" b="1" i="0" u="none" strike="noStrike" cap="none" normalizeH="0" baseline="0" smtClean="0">
                          <a:ln>
                            <a:noFill/>
                          </a:ln>
                          <a:solidFill>
                            <a:srgbClr val="001D2E"/>
                          </a:solidFill>
                          <a:effectLst/>
                          <a:latin typeface="Palatino Linotype" panose="02040502050505030304" pitchFamily="18" charset="0"/>
                        </a:rPr>
                        <a:t>B</a:t>
                      </a:r>
                      <a:r>
                        <a:rPr kumimoji="0" lang="tr-TR" altLang="en-US" sz="900" b="1" i="0" u="none" strike="noStrike" cap="none" normalizeH="0" baseline="0" smtClean="0">
                          <a:ln>
                            <a:noFill/>
                          </a:ln>
                          <a:solidFill>
                            <a:srgbClr val="001D2E"/>
                          </a:solidFill>
                          <a:effectLst/>
                          <a:latin typeface="Palatino Linotype" panose="02040502050505030304" pitchFamily="18" charset="0"/>
                        </a:rPr>
                        <a:t>A. </a:t>
                      </a:r>
                      <a:r>
                        <a:rPr kumimoji="0" lang="tr-TR" altLang="en-US" sz="1000" b="1" i="0" u="none" strike="noStrike" cap="none" normalizeH="0" baseline="0" smtClean="0">
                          <a:ln>
                            <a:noFill/>
                          </a:ln>
                          <a:solidFill>
                            <a:srgbClr val="001D2E"/>
                          </a:solidFill>
                          <a:effectLst/>
                          <a:latin typeface="Palatino Linotype" panose="02040502050505030304" pitchFamily="18" charset="0"/>
                        </a:rPr>
                        <a:t>Sınıflama ve gruplamalar bilgisi</a:t>
                      </a:r>
                      <a:endParaRPr kumimoji="0" lang="tr-TR" altLang="en-US" sz="1400" b="1" i="0" u="none" strike="noStrike" cap="none" normalizeH="0" baseline="0" smtClean="0">
                        <a:ln>
                          <a:noFill/>
                        </a:ln>
                        <a:solidFill>
                          <a:srgbClr val="001D2E"/>
                        </a:solidFill>
                        <a:effectLst/>
                        <a:latin typeface="Palatino Linotype" panose="02040502050505030304"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tr-TR" altLang="en-US" sz="1000" b="1" i="0" u="none" strike="noStrike" cap="none" normalizeH="0" baseline="0" smtClean="0">
                          <a:ln>
                            <a:noFill/>
                          </a:ln>
                          <a:solidFill>
                            <a:srgbClr val="001D2E"/>
                          </a:solidFill>
                          <a:effectLst/>
                          <a:latin typeface="Palatino Linotype" panose="02040502050505030304" pitchFamily="18" charset="0"/>
                        </a:rPr>
                        <a:t>B</a:t>
                      </a:r>
                      <a:r>
                        <a:rPr kumimoji="0" lang="tr-TR" altLang="en-US" sz="900" b="1" i="0" u="none" strike="noStrike" cap="none" normalizeH="0" baseline="0" smtClean="0">
                          <a:ln>
                            <a:noFill/>
                          </a:ln>
                          <a:solidFill>
                            <a:srgbClr val="001D2E"/>
                          </a:solidFill>
                          <a:effectLst/>
                          <a:latin typeface="Palatino Linotype" panose="02040502050505030304" pitchFamily="18" charset="0"/>
                        </a:rPr>
                        <a:t>B. </a:t>
                      </a:r>
                      <a:r>
                        <a:rPr kumimoji="0" lang="tr-TR" altLang="en-US" sz="1000" b="1" i="0" u="none" strike="noStrike" cap="none" normalizeH="0" baseline="0" smtClean="0">
                          <a:ln>
                            <a:noFill/>
                          </a:ln>
                          <a:solidFill>
                            <a:srgbClr val="001D2E"/>
                          </a:solidFill>
                          <a:effectLst/>
                          <a:latin typeface="Palatino Linotype" panose="02040502050505030304" pitchFamily="18" charset="0"/>
                        </a:rPr>
                        <a:t>İlke ve genellemeler bilgisi</a:t>
                      </a:r>
                      <a:endParaRPr kumimoji="0" lang="tr-TR" altLang="en-US" sz="1400" b="1" i="0" u="none" strike="noStrike" cap="none" normalizeH="0" baseline="0" smtClean="0">
                        <a:ln>
                          <a:noFill/>
                        </a:ln>
                        <a:solidFill>
                          <a:srgbClr val="001D2E"/>
                        </a:solidFill>
                        <a:effectLst/>
                        <a:latin typeface="Palatino Linotype" panose="02040502050505030304"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tr-TR" altLang="en-US" sz="1000" b="1" i="0" u="none" strike="noStrike" cap="none" normalizeH="0" baseline="0" smtClean="0">
                          <a:ln>
                            <a:noFill/>
                          </a:ln>
                          <a:solidFill>
                            <a:srgbClr val="001D2E"/>
                          </a:solidFill>
                          <a:effectLst/>
                          <a:latin typeface="Palatino Linotype" panose="02040502050505030304" pitchFamily="18" charset="0"/>
                        </a:rPr>
                        <a:t>B</a:t>
                      </a:r>
                      <a:r>
                        <a:rPr kumimoji="0" lang="tr-TR" altLang="en-US" sz="900" b="1" i="0" u="none" strike="noStrike" cap="none" normalizeH="0" baseline="0" smtClean="0">
                          <a:ln>
                            <a:noFill/>
                          </a:ln>
                          <a:solidFill>
                            <a:srgbClr val="001D2E"/>
                          </a:solidFill>
                          <a:effectLst/>
                          <a:latin typeface="Palatino Linotype" panose="02040502050505030304" pitchFamily="18" charset="0"/>
                        </a:rPr>
                        <a:t>C. </a:t>
                      </a:r>
                      <a:r>
                        <a:rPr kumimoji="0" lang="tr-TR" altLang="en-US" sz="1000" b="1" i="0" u="none" strike="noStrike" cap="none" normalizeH="0" baseline="0" smtClean="0">
                          <a:ln>
                            <a:noFill/>
                          </a:ln>
                          <a:solidFill>
                            <a:srgbClr val="001D2E"/>
                          </a:solidFill>
                          <a:effectLst/>
                          <a:latin typeface="Palatino Linotype" panose="02040502050505030304" pitchFamily="18" charset="0"/>
                        </a:rPr>
                        <a:t>Kuram, model ve yapılar bilgisi</a:t>
                      </a:r>
                      <a:endParaRPr kumimoji="0" lang="tr-TR" altLang="en-US" sz="1400" b="1" i="0" u="none" strike="noStrike" cap="none" normalizeH="0" baseline="0" smtClean="0">
                        <a:ln>
                          <a:noFill/>
                        </a:ln>
                        <a:solidFill>
                          <a:srgbClr val="001D2E"/>
                        </a:solidFill>
                        <a:effectLst/>
                        <a:latin typeface="Times New Roman" panose="02020603050405020304" pitchFamily="18" charset="0"/>
                        <a:cs typeface="Times New Roman" panose="02020603050405020304" pitchFamily="18" charset="0"/>
                      </a:endParaRPr>
                    </a:p>
                  </a:txBody>
                  <a:tcPr marL="63945" marR="6394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508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50800" marR="0" lvl="0" indent="0" algn="l" defTabSz="914400" rtl="0" eaLnBrk="1" fontAlgn="base" latinLnBrk="0" hangingPunct="1">
                        <a:lnSpc>
                          <a:spcPct val="150000"/>
                        </a:lnSpc>
                        <a:spcBef>
                          <a:spcPct val="0"/>
                        </a:spcBef>
                        <a:spcAft>
                          <a:spcPct val="0"/>
                        </a:spcAft>
                        <a:buClrTx/>
                        <a:buSzTx/>
                        <a:buFontTx/>
                        <a:buNone/>
                        <a:tabLst/>
                      </a:pPr>
                      <a:r>
                        <a:rPr kumimoji="0" lang="tr-TR" altLang="en-US" sz="1000" b="1" i="0" u="none" strike="noStrike" cap="none" normalizeH="0" baseline="0" smtClean="0">
                          <a:ln>
                            <a:noFill/>
                          </a:ln>
                          <a:solidFill>
                            <a:srgbClr val="001D2E"/>
                          </a:solidFill>
                          <a:effectLst/>
                          <a:latin typeface="Palatino Linotype" panose="02040502050505030304" pitchFamily="18" charset="0"/>
                        </a:rPr>
                        <a:t>Jeolojik çağın dönemleri, ticari mülkiyet çeşitleri</a:t>
                      </a:r>
                      <a:endParaRPr kumimoji="0" lang="tr-TR" altLang="en-US" sz="1400" b="1" i="0" u="none" strike="noStrike" cap="none" normalizeH="0" baseline="0" smtClean="0">
                        <a:ln>
                          <a:noFill/>
                        </a:ln>
                        <a:solidFill>
                          <a:srgbClr val="001D2E"/>
                        </a:solidFill>
                        <a:effectLst/>
                        <a:latin typeface="Palatino Linotype" panose="02040502050505030304" pitchFamily="18" charset="0"/>
                      </a:endParaRPr>
                    </a:p>
                    <a:p>
                      <a:pPr marL="50800" marR="0" lvl="0" indent="0" algn="l" defTabSz="914400" rtl="0" eaLnBrk="1" fontAlgn="base" latinLnBrk="0" hangingPunct="1">
                        <a:lnSpc>
                          <a:spcPct val="150000"/>
                        </a:lnSpc>
                        <a:spcBef>
                          <a:spcPct val="0"/>
                        </a:spcBef>
                        <a:spcAft>
                          <a:spcPct val="0"/>
                        </a:spcAft>
                        <a:buClrTx/>
                        <a:buSzTx/>
                        <a:buFontTx/>
                        <a:buNone/>
                        <a:tabLst/>
                      </a:pPr>
                      <a:r>
                        <a:rPr kumimoji="0" lang="tr-TR" altLang="en-US" sz="1000" b="1" i="0" u="none" strike="noStrike" cap="none" normalizeH="0" baseline="0" smtClean="0">
                          <a:ln>
                            <a:noFill/>
                          </a:ln>
                          <a:solidFill>
                            <a:srgbClr val="001D2E"/>
                          </a:solidFill>
                          <a:effectLst/>
                          <a:latin typeface="Palatino Linotype" panose="02040502050505030304" pitchFamily="18" charset="0"/>
                        </a:rPr>
                        <a:t>Pisagor teoremi, arz ve talep yasası</a:t>
                      </a:r>
                      <a:endParaRPr kumimoji="0" lang="tr-TR" altLang="en-US" sz="1400" b="1" i="0" u="none" strike="noStrike" cap="none" normalizeH="0" baseline="0" smtClean="0">
                        <a:ln>
                          <a:noFill/>
                        </a:ln>
                        <a:solidFill>
                          <a:srgbClr val="001D2E"/>
                        </a:solidFill>
                        <a:effectLst/>
                        <a:latin typeface="Palatino Linotype" panose="02040502050505030304" pitchFamily="18" charset="0"/>
                      </a:endParaRPr>
                    </a:p>
                    <a:p>
                      <a:pPr marL="50800" marR="0" lvl="0" indent="0" algn="l" defTabSz="914400" rtl="0" eaLnBrk="1" fontAlgn="base" latinLnBrk="0" hangingPunct="1">
                        <a:lnSpc>
                          <a:spcPct val="150000"/>
                        </a:lnSpc>
                        <a:spcBef>
                          <a:spcPct val="0"/>
                        </a:spcBef>
                        <a:spcAft>
                          <a:spcPct val="0"/>
                        </a:spcAft>
                        <a:buClrTx/>
                        <a:buSzTx/>
                        <a:buFontTx/>
                        <a:buNone/>
                        <a:tabLst/>
                      </a:pPr>
                      <a:r>
                        <a:rPr kumimoji="0" lang="tr-TR" altLang="en-US" sz="1000" b="1" i="0" u="none" strike="noStrike" cap="none" normalizeH="0" baseline="0" smtClean="0">
                          <a:ln>
                            <a:noFill/>
                          </a:ln>
                          <a:solidFill>
                            <a:srgbClr val="001D2E"/>
                          </a:solidFill>
                          <a:effectLst/>
                          <a:latin typeface="Palatino Linotype" panose="02040502050505030304" pitchFamily="18" charset="0"/>
                        </a:rPr>
                        <a:t>Evrim teorisi, Millet Meclisinin yapısı</a:t>
                      </a:r>
                      <a:endParaRPr kumimoji="0" lang="tr-TR" altLang="en-US" sz="1400" b="1" i="0" u="none" strike="noStrike" cap="none" normalizeH="0" baseline="0" smtClean="0">
                        <a:ln>
                          <a:noFill/>
                        </a:ln>
                        <a:solidFill>
                          <a:srgbClr val="001D2E"/>
                        </a:solidFill>
                        <a:effectLst/>
                        <a:latin typeface="Times New Roman" panose="02020603050405020304" pitchFamily="18" charset="0"/>
                        <a:cs typeface="Times New Roman" panose="02020603050405020304" pitchFamily="18" charset="0"/>
                      </a:endParaRPr>
                    </a:p>
                  </a:txBody>
                  <a:tcPr marL="63945" marR="6394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059950269"/>
                  </a:ext>
                </a:extLst>
              </a:tr>
              <a:tr h="391740">
                <a:tc gridSpan="2">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tr-TR" altLang="en-US" sz="1000" b="1" i="0" u="none" strike="noStrike" cap="none" normalizeH="0" baseline="0" smtClean="0">
                          <a:ln>
                            <a:noFill/>
                          </a:ln>
                          <a:solidFill>
                            <a:srgbClr val="001D2E"/>
                          </a:solidFill>
                          <a:effectLst/>
                          <a:latin typeface="Palatino Linotype" panose="02040502050505030304" pitchFamily="18" charset="0"/>
                        </a:rPr>
                        <a:t>C. İŞLEMSEL BİLGİ – Bir şeyin nasıl yapacağı, araştırma yöntemleri ve beceri, algoritma, teknik ve yöntemleri kullanma ölçütleri </a:t>
                      </a:r>
                      <a:endParaRPr kumimoji="0" lang="tr-TR" altLang="en-US" sz="1400" b="1" i="0" u="none" strike="noStrike" cap="none" normalizeH="0" baseline="0" smtClean="0">
                        <a:ln>
                          <a:noFill/>
                        </a:ln>
                        <a:solidFill>
                          <a:srgbClr val="001D2E"/>
                        </a:solidFill>
                        <a:effectLst/>
                        <a:latin typeface="Times New Roman" panose="02020603050405020304" pitchFamily="18" charset="0"/>
                        <a:cs typeface="Times New Roman" panose="02020603050405020304" pitchFamily="18" charset="0"/>
                      </a:endParaRPr>
                    </a:p>
                  </a:txBody>
                  <a:tcPr marL="63945" marR="6394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613405523"/>
                  </a:ext>
                </a:extLst>
              </a:tr>
              <a:tr h="1322463">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000" b="1" i="0" u="none" strike="noStrike" cap="none" normalizeH="0" baseline="0" dirty="0" smtClean="0">
                          <a:ln>
                            <a:noFill/>
                          </a:ln>
                          <a:solidFill>
                            <a:srgbClr val="001D2E"/>
                          </a:solidFill>
                          <a:effectLst/>
                          <a:latin typeface="Palatino Linotype" panose="02040502050505030304" pitchFamily="18" charset="0"/>
                        </a:rPr>
                        <a:t>C</a:t>
                      </a:r>
                      <a:r>
                        <a:rPr kumimoji="0" lang="tr-TR" altLang="en-US" sz="900" b="1" i="0" u="none" strike="noStrike" cap="none" normalizeH="0" baseline="0" dirty="0" smtClean="0">
                          <a:ln>
                            <a:noFill/>
                          </a:ln>
                          <a:solidFill>
                            <a:srgbClr val="001D2E"/>
                          </a:solidFill>
                          <a:effectLst/>
                          <a:latin typeface="Palatino Linotype" panose="02040502050505030304" pitchFamily="18" charset="0"/>
                        </a:rPr>
                        <a:t>A</a:t>
                      </a:r>
                      <a:r>
                        <a:rPr kumimoji="0" lang="tr-TR" altLang="en-US" sz="1000" b="1" i="0" u="none" strike="noStrike" cap="none" normalizeH="0" baseline="0" dirty="0" smtClean="0">
                          <a:ln>
                            <a:noFill/>
                          </a:ln>
                          <a:solidFill>
                            <a:srgbClr val="001D2E"/>
                          </a:solidFill>
                          <a:effectLst/>
                          <a:latin typeface="Palatino Linotype" panose="02040502050505030304" pitchFamily="18" charset="0"/>
                        </a:rPr>
                        <a:t>. Konuya özel beceri ve</a:t>
                      </a:r>
                      <a:endParaRPr kumimoji="0" lang="tr-TR" altLang="en-US" sz="1400" b="1" i="0" u="none" strike="noStrike" cap="none" normalizeH="0" baseline="0" dirty="0" smtClean="0">
                        <a:ln>
                          <a:noFill/>
                        </a:ln>
                        <a:solidFill>
                          <a:srgbClr val="001D2E"/>
                        </a:solidFill>
                        <a:effectLst/>
                        <a:latin typeface="Palatino Linotype" panose="02040502050505030304"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tr-TR" altLang="en-US" sz="1000" b="1" i="0" u="none" strike="noStrike" cap="none" normalizeH="0" baseline="0" dirty="0" smtClean="0">
                          <a:ln>
                            <a:noFill/>
                          </a:ln>
                          <a:solidFill>
                            <a:srgbClr val="001D2E"/>
                          </a:solidFill>
                          <a:effectLst/>
                          <a:latin typeface="Palatino Linotype" panose="02040502050505030304" pitchFamily="18" charset="0"/>
                        </a:rPr>
                        <a:t>algoritmalar  bilgisi</a:t>
                      </a:r>
                      <a:endParaRPr kumimoji="0" lang="tr-TR" altLang="en-US" sz="1400" b="1" i="0" u="none" strike="noStrike" cap="none" normalizeH="0" baseline="0" dirty="0" smtClean="0">
                        <a:ln>
                          <a:noFill/>
                        </a:ln>
                        <a:solidFill>
                          <a:srgbClr val="001D2E"/>
                        </a:solidFill>
                        <a:effectLst/>
                        <a:latin typeface="Palatino Linotype" panose="0204050205050503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000" b="1" i="0" u="none" strike="noStrike" cap="none" normalizeH="0" baseline="0" dirty="0" smtClean="0">
                          <a:ln>
                            <a:noFill/>
                          </a:ln>
                          <a:solidFill>
                            <a:srgbClr val="001D2E"/>
                          </a:solidFill>
                          <a:effectLst/>
                          <a:latin typeface="Palatino Linotype" panose="02040502050505030304" pitchFamily="18" charset="0"/>
                        </a:rPr>
                        <a:t>C</a:t>
                      </a:r>
                      <a:r>
                        <a:rPr kumimoji="0" lang="tr-TR" altLang="en-US" sz="900" b="1" i="0" u="none" strike="noStrike" cap="none" normalizeH="0" baseline="0" dirty="0" smtClean="0">
                          <a:ln>
                            <a:noFill/>
                          </a:ln>
                          <a:solidFill>
                            <a:srgbClr val="001D2E"/>
                          </a:solidFill>
                          <a:effectLst/>
                          <a:latin typeface="Palatino Linotype" panose="02040502050505030304" pitchFamily="18" charset="0"/>
                        </a:rPr>
                        <a:t>B</a:t>
                      </a:r>
                      <a:r>
                        <a:rPr kumimoji="0" lang="tr-TR" altLang="en-US" sz="1000" b="1" i="0" u="none" strike="noStrike" cap="none" normalizeH="0" baseline="0" dirty="0" smtClean="0">
                          <a:ln>
                            <a:noFill/>
                          </a:ln>
                          <a:solidFill>
                            <a:srgbClr val="001D2E"/>
                          </a:solidFill>
                          <a:effectLst/>
                          <a:latin typeface="Palatino Linotype" panose="02040502050505030304" pitchFamily="18" charset="0"/>
                        </a:rPr>
                        <a:t>. Konuya özel teknik ve</a:t>
                      </a:r>
                      <a:endParaRPr kumimoji="0" lang="tr-TR" altLang="en-US" sz="1400" b="1" i="0" u="none" strike="noStrike" cap="none" normalizeH="0" baseline="0" dirty="0" smtClean="0">
                        <a:ln>
                          <a:noFill/>
                        </a:ln>
                        <a:solidFill>
                          <a:srgbClr val="001D2E"/>
                        </a:solidFill>
                        <a:effectLst/>
                        <a:latin typeface="Palatino Linotype" panose="02040502050505030304"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tr-TR" altLang="en-US" sz="1000" b="1" i="0" u="none" strike="noStrike" cap="none" normalizeH="0" baseline="0" dirty="0" smtClean="0">
                          <a:ln>
                            <a:noFill/>
                          </a:ln>
                          <a:solidFill>
                            <a:srgbClr val="001D2E"/>
                          </a:solidFill>
                          <a:effectLst/>
                          <a:latin typeface="Palatino Linotype" panose="02040502050505030304" pitchFamily="18" charset="0"/>
                        </a:rPr>
                        <a:t>yöntemler  bilgisi                              </a:t>
                      </a:r>
                      <a:endParaRPr kumimoji="0" lang="tr-TR" altLang="en-US" sz="1400" b="1" i="0" u="none" strike="noStrike" cap="none" normalizeH="0" baseline="0" dirty="0" smtClean="0">
                        <a:ln>
                          <a:noFill/>
                        </a:ln>
                        <a:solidFill>
                          <a:srgbClr val="001D2E"/>
                        </a:solidFill>
                        <a:effectLst/>
                        <a:latin typeface="Palatino Linotype" panose="0204050205050503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000" b="1" i="0" u="none" strike="noStrike" cap="none" normalizeH="0" baseline="0" dirty="0" smtClean="0">
                          <a:ln>
                            <a:noFill/>
                          </a:ln>
                          <a:solidFill>
                            <a:srgbClr val="001D2E"/>
                          </a:solidFill>
                          <a:effectLst/>
                          <a:latin typeface="Palatino Linotype" panose="02040502050505030304" pitchFamily="18" charset="0"/>
                        </a:rPr>
                        <a:t>C</a:t>
                      </a:r>
                      <a:r>
                        <a:rPr kumimoji="0" lang="tr-TR" altLang="en-US" sz="900" b="1" i="0" u="none" strike="noStrike" cap="none" normalizeH="0" baseline="0" dirty="0" smtClean="0">
                          <a:ln>
                            <a:noFill/>
                          </a:ln>
                          <a:solidFill>
                            <a:srgbClr val="001D2E"/>
                          </a:solidFill>
                          <a:effectLst/>
                          <a:latin typeface="Palatino Linotype" panose="02040502050505030304" pitchFamily="18" charset="0"/>
                        </a:rPr>
                        <a:t>C</a:t>
                      </a:r>
                      <a:r>
                        <a:rPr kumimoji="0" lang="tr-TR" altLang="en-US" sz="1000" b="1" i="0" u="none" strike="noStrike" cap="none" normalizeH="0" baseline="0" dirty="0" smtClean="0">
                          <a:ln>
                            <a:noFill/>
                          </a:ln>
                          <a:solidFill>
                            <a:srgbClr val="001D2E"/>
                          </a:solidFill>
                          <a:effectLst/>
                          <a:latin typeface="Palatino Linotype" panose="02040502050505030304" pitchFamily="18" charset="0"/>
                        </a:rPr>
                        <a:t>. Uygun işlemleri ne zaman</a:t>
                      </a:r>
                      <a:endParaRPr kumimoji="0" lang="tr-TR" altLang="en-US" sz="1400" b="1" i="0" u="none" strike="noStrike" cap="none" normalizeH="0" baseline="0" dirty="0" smtClean="0">
                        <a:ln>
                          <a:noFill/>
                        </a:ln>
                        <a:solidFill>
                          <a:srgbClr val="001D2E"/>
                        </a:solidFill>
                        <a:effectLst/>
                        <a:latin typeface="Palatino Linotype" panose="0204050205050503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000" b="1" i="0" u="none" strike="noStrike" cap="none" normalizeH="0" baseline="0" dirty="0" smtClean="0">
                          <a:ln>
                            <a:noFill/>
                          </a:ln>
                          <a:solidFill>
                            <a:srgbClr val="001D2E"/>
                          </a:solidFill>
                          <a:effectLst/>
                          <a:latin typeface="Palatino Linotype" panose="02040502050505030304" pitchFamily="18" charset="0"/>
                        </a:rPr>
                        <a:t>kullanacağına karar vermenin</a:t>
                      </a:r>
                      <a:endParaRPr kumimoji="0" lang="tr-TR" altLang="en-US" sz="1400" b="1" i="0" u="none" strike="noStrike" cap="none" normalizeH="0" baseline="0" dirty="0" smtClean="0">
                        <a:ln>
                          <a:noFill/>
                        </a:ln>
                        <a:solidFill>
                          <a:srgbClr val="001D2E"/>
                        </a:solidFill>
                        <a:effectLst/>
                        <a:latin typeface="Palatino Linotype" panose="02040502050505030304"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tr-TR" altLang="en-US" sz="1000" b="1" i="0" u="none" strike="noStrike" cap="none" normalizeH="0" baseline="0" dirty="0" smtClean="0">
                          <a:ln>
                            <a:noFill/>
                          </a:ln>
                          <a:solidFill>
                            <a:srgbClr val="001D2E"/>
                          </a:solidFill>
                          <a:effectLst/>
                          <a:latin typeface="Palatino Linotype" panose="02040502050505030304" pitchFamily="18" charset="0"/>
                        </a:rPr>
                        <a:t>ölçüt  bilgisi</a:t>
                      </a:r>
                      <a:endParaRPr kumimoji="0" lang="tr-TR" altLang="en-US" sz="1400" b="1" i="0" u="none" strike="noStrike" cap="none" normalizeH="0" baseline="0" dirty="0" smtClean="0">
                        <a:ln>
                          <a:noFill/>
                        </a:ln>
                        <a:solidFill>
                          <a:srgbClr val="001D2E"/>
                        </a:solidFill>
                        <a:effectLst/>
                        <a:latin typeface="Times New Roman" panose="02020603050405020304" pitchFamily="18" charset="0"/>
                        <a:cs typeface="Times New Roman" panose="02020603050405020304" pitchFamily="18" charset="0"/>
                      </a:endParaRPr>
                    </a:p>
                  </a:txBody>
                  <a:tcPr marL="63945" marR="6394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508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50800" marR="0" lvl="0" indent="0" algn="l" defTabSz="914400" rtl="0" eaLnBrk="1" fontAlgn="base" latinLnBrk="0" hangingPunct="1">
                        <a:lnSpc>
                          <a:spcPct val="100000"/>
                        </a:lnSpc>
                        <a:spcBef>
                          <a:spcPct val="0"/>
                        </a:spcBef>
                        <a:spcAft>
                          <a:spcPct val="0"/>
                        </a:spcAft>
                        <a:buClrTx/>
                        <a:buSzTx/>
                        <a:buFontTx/>
                        <a:buNone/>
                        <a:tabLst/>
                      </a:pPr>
                      <a:r>
                        <a:rPr kumimoji="0" lang="tr-TR" altLang="en-US" sz="1000" b="1" i="0" u="none" strike="noStrike" cap="none" normalizeH="0" baseline="0" smtClean="0">
                          <a:ln>
                            <a:noFill/>
                          </a:ln>
                          <a:solidFill>
                            <a:srgbClr val="001D2E"/>
                          </a:solidFill>
                          <a:effectLst/>
                          <a:latin typeface="Palatino Linotype" panose="02040502050505030304" pitchFamily="18" charset="0"/>
                        </a:rPr>
                        <a:t>Suluboya yapmada kullanılan beceriler, tamsayı bölme </a:t>
                      </a:r>
                      <a:endParaRPr kumimoji="0" lang="tr-TR" altLang="en-US" sz="1400" b="1" i="0" u="none" strike="noStrike" cap="none" normalizeH="0" baseline="0" smtClean="0">
                        <a:ln>
                          <a:noFill/>
                        </a:ln>
                        <a:solidFill>
                          <a:srgbClr val="001D2E"/>
                        </a:solidFill>
                        <a:effectLst/>
                        <a:latin typeface="Palatino Linotype" panose="02040502050505030304" pitchFamily="18" charset="0"/>
                      </a:endParaRPr>
                    </a:p>
                    <a:p>
                      <a:pPr marL="50800" marR="0" lvl="0" indent="0" algn="l" defTabSz="914400" rtl="0" eaLnBrk="1" fontAlgn="base" latinLnBrk="0" hangingPunct="1">
                        <a:lnSpc>
                          <a:spcPct val="100000"/>
                        </a:lnSpc>
                        <a:spcBef>
                          <a:spcPct val="0"/>
                        </a:spcBef>
                        <a:spcAft>
                          <a:spcPct val="0"/>
                        </a:spcAft>
                        <a:buClrTx/>
                        <a:buSzTx/>
                        <a:buFontTx/>
                        <a:buNone/>
                        <a:tabLst/>
                      </a:pPr>
                      <a:r>
                        <a:rPr kumimoji="0" lang="tr-TR" altLang="en-US" sz="1000" b="1" i="0" u="none" strike="noStrike" cap="none" normalizeH="0" baseline="0" smtClean="0">
                          <a:ln>
                            <a:noFill/>
                          </a:ln>
                          <a:solidFill>
                            <a:srgbClr val="001D2E"/>
                          </a:solidFill>
                          <a:effectLst/>
                          <a:latin typeface="Palatino Linotype" panose="02040502050505030304" pitchFamily="18" charset="0"/>
                        </a:rPr>
                        <a:t>algoritması</a:t>
                      </a:r>
                      <a:endParaRPr kumimoji="0" lang="tr-TR" altLang="en-US" sz="1400" b="1" i="0" u="none" strike="noStrike" cap="none" normalizeH="0" baseline="0" smtClean="0">
                        <a:ln>
                          <a:noFill/>
                        </a:ln>
                        <a:solidFill>
                          <a:srgbClr val="001D2E"/>
                        </a:solidFill>
                        <a:effectLst/>
                        <a:latin typeface="Palatino Linotype" panose="02040502050505030304" pitchFamily="18" charset="0"/>
                      </a:endParaRPr>
                    </a:p>
                    <a:p>
                      <a:pPr marL="50800" marR="0" lvl="0" indent="0" algn="l" defTabSz="914400" rtl="0" eaLnBrk="1" fontAlgn="base" latinLnBrk="0" hangingPunct="1">
                        <a:lnSpc>
                          <a:spcPct val="100000"/>
                        </a:lnSpc>
                        <a:spcBef>
                          <a:spcPct val="0"/>
                        </a:spcBef>
                        <a:spcAft>
                          <a:spcPct val="0"/>
                        </a:spcAft>
                        <a:buClrTx/>
                        <a:buSzTx/>
                        <a:buFontTx/>
                        <a:buNone/>
                        <a:tabLst/>
                      </a:pPr>
                      <a:r>
                        <a:rPr kumimoji="0" lang="tr-TR" altLang="en-US" sz="1000" b="1" i="0" u="none" strike="noStrike" cap="none" normalizeH="0" baseline="0" smtClean="0">
                          <a:ln>
                            <a:noFill/>
                          </a:ln>
                          <a:solidFill>
                            <a:srgbClr val="001D2E"/>
                          </a:solidFill>
                          <a:effectLst/>
                          <a:latin typeface="Palatino Linotype" panose="02040502050505030304" pitchFamily="18" charset="0"/>
                        </a:rPr>
                        <a:t> </a:t>
                      </a:r>
                      <a:endParaRPr kumimoji="0" lang="tr-TR" altLang="en-US" sz="1400" b="1" i="0" u="none" strike="noStrike" cap="none" normalizeH="0" baseline="0" smtClean="0">
                        <a:ln>
                          <a:noFill/>
                        </a:ln>
                        <a:solidFill>
                          <a:srgbClr val="001D2E"/>
                        </a:solidFill>
                        <a:effectLst/>
                        <a:latin typeface="Palatino Linotype" panose="02040502050505030304" pitchFamily="18" charset="0"/>
                      </a:endParaRPr>
                    </a:p>
                    <a:p>
                      <a:pPr marL="50800" marR="0" lvl="0" indent="0" algn="l" defTabSz="914400" rtl="0" eaLnBrk="1" fontAlgn="base" latinLnBrk="0" hangingPunct="1">
                        <a:lnSpc>
                          <a:spcPct val="100000"/>
                        </a:lnSpc>
                        <a:spcBef>
                          <a:spcPct val="0"/>
                        </a:spcBef>
                        <a:spcAft>
                          <a:spcPct val="0"/>
                        </a:spcAft>
                        <a:buClrTx/>
                        <a:buSzTx/>
                        <a:buFontTx/>
                        <a:buNone/>
                        <a:tabLst/>
                      </a:pPr>
                      <a:r>
                        <a:rPr kumimoji="0" lang="tr-TR" altLang="en-US" sz="1000" b="1" i="0" u="none" strike="noStrike" cap="none" normalizeH="0" baseline="0" smtClean="0">
                          <a:ln>
                            <a:noFill/>
                          </a:ln>
                          <a:solidFill>
                            <a:srgbClr val="001D2E"/>
                          </a:solidFill>
                          <a:effectLst/>
                          <a:latin typeface="Palatino Linotype" panose="02040502050505030304" pitchFamily="18" charset="0"/>
                        </a:rPr>
                        <a:t>Görüşme tekniği, bilimsel yöntem. </a:t>
                      </a:r>
                      <a:endParaRPr kumimoji="0" lang="tr-TR" altLang="en-US" sz="1400" b="1" i="0" u="none" strike="noStrike" cap="none" normalizeH="0" baseline="0" smtClean="0">
                        <a:ln>
                          <a:noFill/>
                        </a:ln>
                        <a:solidFill>
                          <a:srgbClr val="001D2E"/>
                        </a:solidFill>
                        <a:effectLst/>
                        <a:latin typeface="Palatino Linotype" panose="02040502050505030304" pitchFamily="18" charset="0"/>
                      </a:endParaRPr>
                    </a:p>
                    <a:p>
                      <a:pPr marL="50800" marR="0" lvl="0" indent="0" algn="l" defTabSz="914400" rtl="0" eaLnBrk="1" fontAlgn="base" latinLnBrk="0" hangingPunct="1">
                        <a:lnSpc>
                          <a:spcPct val="100000"/>
                        </a:lnSpc>
                        <a:spcBef>
                          <a:spcPct val="0"/>
                        </a:spcBef>
                        <a:spcAft>
                          <a:spcPct val="0"/>
                        </a:spcAft>
                        <a:buClrTx/>
                        <a:buSzTx/>
                        <a:buFontTx/>
                        <a:buNone/>
                        <a:tabLst/>
                      </a:pPr>
                      <a:r>
                        <a:rPr kumimoji="0" lang="tr-TR" altLang="en-US" sz="1000" b="1" i="0" u="none" strike="noStrike" cap="none" normalizeH="0" baseline="0" smtClean="0">
                          <a:ln>
                            <a:noFill/>
                          </a:ln>
                          <a:solidFill>
                            <a:srgbClr val="001D2E"/>
                          </a:solidFill>
                          <a:effectLst/>
                          <a:latin typeface="Palatino Linotype" panose="02040502050505030304" pitchFamily="18" charset="0"/>
                        </a:rPr>
                        <a:t> </a:t>
                      </a:r>
                      <a:endParaRPr kumimoji="0" lang="tr-TR" altLang="en-US" sz="1400" b="1" i="0" u="none" strike="noStrike" cap="none" normalizeH="0" baseline="0" smtClean="0">
                        <a:ln>
                          <a:noFill/>
                        </a:ln>
                        <a:solidFill>
                          <a:srgbClr val="001D2E"/>
                        </a:solidFill>
                        <a:effectLst/>
                        <a:latin typeface="Palatino Linotype" panose="02040502050505030304" pitchFamily="18" charset="0"/>
                      </a:endParaRPr>
                    </a:p>
                    <a:p>
                      <a:pPr marL="50800" marR="0" lvl="0" indent="0" algn="l" defTabSz="914400" rtl="0" eaLnBrk="1" fontAlgn="base" latinLnBrk="0" hangingPunct="1">
                        <a:lnSpc>
                          <a:spcPct val="100000"/>
                        </a:lnSpc>
                        <a:spcBef>
                          <a:spcPct val="0"/>
                        </a:spcBef>
                        <a:spcAft>
                          <a:spcPct val="0"/>
                        </a:spcAft>
                        <a:buClrTx/>
                        <a:buSzTx/>
                        <a:buFontTx/>
                        <a:buNone/>
                        <a:tabLst/>
                      </a:pPr>
                      <a:r>
                        <a:rPr kumimoji="0" lang="tr-TR" altLang="en-US" sz="1000" b="1" i="0" u="none" strike="noStrike" cap="none" normalizeH="0" baseline="0" smtClean="0">
                          <a:ln>
                            <a:noFill/>
                          </a:ln>
                          <a:solidFill>
                            <a:srgbClr val="001D2E"/>
                          </a:solidFill>
                          <a:effectLst/>
                          <a:latin typeface="Palatino Linotype" panose="02040502050505030304" pitchFamily="18" charset="0"/>
                        </a:rPr>
                        <a:t>Newton’un  ikinci yasasını içeren bir işlemi ne zaman </a:t>
                      </a:r>
                      <a:endParaRPr kumimoji="0" lang="tr-TR" altLang="en-US" sz="1400" b="1" i="0" u="none" strike="noStrike" cap="none" normalizeH="0" baseline="0" smtClean="0">
                        <a:ln>
                          <a:noFill/>
                        </a:ln>
                        <a:solidFill>
                          <a:srgbClr val="001D2E"/>
                        </a:solidFill>
                        <a:effectLst/>
                        <a:latin typeface="Palatino Linotype" panose="02040502050505030304" pitchFamily="18" charset="0"/>
                      </a:endParaRPr>
                    </a:p>
                    <a:p>
                      <a:pPr marL="50800" marR="0" lvl="0" indent="0" algn="l" defTabSz="914400" rtl="0" eaLnBrk="1" fontAlgn="base" latinLnBrk="0" hangingPunct="1">
                        <a:lnSpc>
                          <a:spcPct val="100000"/>
                        </a:lnSpc>
                        <a:spcBef>
                          <a:spcPct val="0"/>
                        </a:spcBef>
                        <a:spcAft>
                          <a:spcPct val="0"/>
                        </a:spcAft>
                        <a:buClrTx/>
                        <a:buSzTx/>
                        <a:buFontTx/>
                        <a:buNone/>
                        <a:tabLst/>
                      </a:pPr>
                      <a:r>
                        <a:rPr kumimoji="0" lang="tr-TR" altLang="en-US" sz="1000" b="1" i="0" u="none" strike="noStrike" cap="none" normalizeH="0" baseline="0" smtClean="0">
                          <a:ln>
                            <a:noFill/>
                          </a:ln>
                          <a:solidFill>
                            <a:srgbClr val="001D2E"/>
                          </a:solidFill>
                          <a:effectLst/>
                          <a:latin typeface="Palatino Linotype" panose="02040502050505030304" pitchFamily="18" charset="0"/>
                        </a:rPr>
                        <a:t>kullanacağına karar vermede kullanılan ölçüt, ticari         </a:t>
                      </a:r>
                      <a:endParaRPr kumimoji="0" lang="tr-TR" altLang="en-US" sz="1400" b="1" i="0" u="none" strike="noStrike" cap="none" normalizeH="0" baseline="0" smtClean="0">
                        <a:ln>
                          <a:noFill/>
                        </a:ln>
                        <a:solidFill>
                          <a:srgbClr val="001D2E"/>
                        </a:solidFill>
                        <a:effectLst/>
                        <a:latin typeface="Palatino Linotype" panose="02040502050505030304" pitchFamily="18" charset="0"/>
                      </a:endParaRPr>
                    </a:p>
                    <a:p>
                      <a:pPr marL="50800" marR="0" lvl="0" indent="0" algn="l" defTabSz="914400" rtl="0" eaLnBrk="1" fontAlgn="base" latinLnBrk="0" hangingPunct="1">
                        <a:lnSpc>
                          <a:spcPct val="100000"/>
                        </a:lnSpc>
                        <a:spcBef>
                          <a:spcPct val="0"/>
                        </a:spcBef>
                        <a:spcAft>
                          <a:spcPct val="0"/>
                        </a:spcAft>
                        <a:buClrTx/>
                        <a:buSzTx/>
                        <a:buFontTx/>
                        <a:buNone/>
                        <a:tabLst/>
                      </a:pPr>
                      <a:r>
                        <a:rPr kumimoji="0" lang="tr-TR" altLang="en-US" sz="1000" b="1" i="0" u="none" strike="noStrike" cap="none" normalizeH="0" baseline="0" smtClean="0">
                          <a:ln>
                            <a:noFill/>
                          </a:ln>
                          <a:solidFill>
                            <a:srgbClr val="001D2E"/>
                          </a:solidFill>
                          <a:effectLst/>
                          <a:latin typeface="Palatino Linotype" panose="02040502050505030304" pitchFamily="18" charset="0"/>
                        </a:rPr>
                        <a:t>maliyetlerin tahmininde kullanılan belirli bir yöntemin              </a:t>
                      </a:r>
                      <a:endParaRPr kumimoji="0" lang="tr-TR" altLang="en-US" sz="1400" b="1" i="0" u="none" strike="noStrike" cap="none" normalizeH="0" baseline="0" smtClean="0">
                        <a:ln>
                          <a:noFill/>
                        </a:ln>
                        <a:solidFill>
                          <a:srgbClr val="001D2E"/>
                        </a:solidFill>
                        <a:effectLst/>
                        <a:latin typeface="Palatino Linotype" panose="02040502050505030304" pitchFamily="18" charset="0"/>
                      </a:endParaRPr>
                    </a:p>
                    <a:p>
                      <a:pPr marL="50800" marR="0" lvl="0" indent="0" algn="l" defTabSz="914400" rtl="0" eaLnBrk="1" fontAlgn="base" latinLnBrk="0" hangingPunct="1">
                        <a:lnSpc>
                          <a:spcPct val="100000"/>
                        </a:lnSpc>
                        <a:spcBef>
                          <a:spcPct val="0"/>
                        </a:spcBef>
                        <a:spcAft>
                          <a:spcPct val="0"/>
                        </a:spcAft>
                        <a:buClrTx/>
                        <a:buSzTx/>
                        <a:buFontTx/>
                        <a:buNone/>
                        <a:tabLst/>
                      </a:pPr>
                      <a:r>
                        <a:rPr kumimoji="0" lang="tr-TR" altLang="en-US" sz="1000" b="1" i="0" u="none" strike="noStrike" cap="none" normalizeH="0" baseline="0" smtClean="0">
                          <a:ln>
                            <a:noFill/>
                          </a:ln>
                          <a:solidFill>
                            <a:srgbClr val="001D2E"/>
                          </a:solidFill>
                          <a:effectLst/>
                          <a:latin typeface="Palatino Linotype" panose="02040502050505030304" pitchFamily="18" charset="0"/>
                        </a:rPr>
                        <a:t>uygulanabilirliğini değerlendirme ölçütü.</a:t>
                      </a:r>
                      <a:endParaRPr kumimoji="0" lang="tr-TR" altLang="en-US" sz="1400" b="1" i="0" u="none" strike="noStrike" cap="none" normalizeH="0" baseline="0" smtClean="0">
                        <a:ln>
                          <a:noFill/>
                        </a:ln>
                        <a:solidFill>
                          <a:srgbClr val="001D2E"/>
                        </a:solidFill>
                        <a:effectLst/>
                        <a:latin typeface="Times New Roman" panose="02020603050405020304" pitchFamily="18" charset="0"/>
                        <a:cs typeface="Times New Roman" panose="02020603050405020304" pitchFamily="18" charset="0"/>
                      </a:endParaRPr>
                    </a:p>
                  </a:txBody>
                  <a:tcPr marL="63945" marR="6394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2253705"/>
                  </a:ext>
                </a:extLst>
              </a:tr>
              <a:tr h="391740">
                <a:tc gridSpan="2">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tr-TR" altLang="en-US" sz="1000" b="1" i="0" u="none" strike="noStrike" cap="none" normalizeH="0" baseline="0" dirty="0" smtClean="0">
                          <a:ln>
                            <a:noFill/>
                          </a:ln>
                          <a:solidFill>
                            <a:srgbClr val="001D2E"/>
                          </a:solidFill>
                          <a:effectLst/>
                          <a:latin typeface="Palatino Linotype" panose="02040502050505030304" pitchFamily="18" charset="0"/>
                        </a:rPr>
                        <a:t>D. ÜST-BİLİŞSEL BİLGİ – Bireyin kendi bilişinin farkında olması ve bilişi hakkındaki bilgisi olmasıyla birlikte genel olarak biliş hakkındaki bilgidir</a:t>
                      </a:r>
                      <a:endParaRPr kumimoji="0" lang="tr-TR" altLang="en-US" sz="1400" b="1" i="0" u="none" strike="noStrike" cap="none" normalizeH="0" baseline="0" dirty="0" smtClean="0">
                        <a:ln>
                          <a:noFill/>
                        </a:ln>
                        <a:solidFill>
                          <a:srgbClr val="001D2E"/>
                        </a:solidFill>
                        <a:effectLst/>
                        <a:latin typeface="Times New Roman" panose="02020603050405020304" pitchFamily="18" charset="0"/>
                        <a:cs typeface="Times New Roman" panose="02020603050405020304" pitchFamily="18" charset="0"/>
                      </a:endParaRPr>
                    </a:p>
                  </a:txBody>
                  <a:tcPr marL="63945" marR="6394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429514867"/>
                  </a:ext>
                </a:extLst>
              </a:tr>
              <a:tr h="1765626">
                <a:tc>
                  <a:txBody>
                    <a:bodyPr/>
                    <a:lstStyle>
                      <a:lvl1pPr marL="2055813" indent="-2055813">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2055813" marR="0" lvl="0" indent="-2055813" algn="l" defTabSz="914400" rtl="0" eaLnBrk="1" fontAlgn="base" latinLnBrk="0" hangingPunct="1">
                        <a:lnSpc>
                          <a:spcPct val="150000"/>
                        </a:lnSpc>
                        <a:spcBef>
                          <a:spcPct val="0"/>
                        </a:spcBef>
                        <a:spcAft>
                          <a:spcPct val="0"/>
                        </a:spcAft>
                        <a:buClrTx/>
                        <a:buSzTx/>
                        <a:buFontTx/>
                        <a:buNone/>
                        <a:tabLst/>
                      </a:pPr>
                      <a:r>
                        <a:rPr kumimoji="0" lang="tr-TR" altLang="en-US" sz="1000" b="1" i="0" u="none" strike="noStrike" cap="none" normalizeH="0" baseline="0" dirty="0" smtClean="0">
                          <a:ln>
                            <a:noFill/>
                          </a:ln>
                          <a:solidFill>
                            <a:srgbClr val="001D2E"/>
                          </a:solidFill>
                          <a:effectLst/>
                          <a:latin typeface="Palatino Linotype" panose="02040502050505030304" pitchFamily="18" charset="0"/>
                        </a:rPr>
                        <a:t>D</a:t>
                      </a:r>
                      <a:r>
                        <a:rPr kumimoji="0" lang="tr-TR" altLang="en-US" sz="900" b="1" i="0" u="none" strike="noStrike" cap="none" normalizeH="0" baseline="0" dirty="0" smtClean="0">
                          <a:ln>
                            <a:noFill/>
                          </a:ln>
                          <a:solidFill>
                            <a:srgbClr val="001D2E"/>
                          </a:solidFill>
                          <a:effectLst/>
                          <a:latin typeface="Palatino Linotype" panose="02040502050505030304" pitchFamily="18" charset="0"/>
                        </a:rPr>
                        <a:t>A. </a:t>
                      </a:r>
                      <a:r>
                        <a:rPr kumimoji="0" lang="tr-TR" altLang="en-US" sz="1000" b="1" i="0" u="none" strike="noStrike" cap="none" normalizeH="0" baseline="0" dirty="0" smtClean="0">
                          <a:ln>
                            <a:noFill/>
                          </a:ln>
                          <a:solidFill>
                            <a:srgbClr val="001D2E"/>
                          </a:solidFill>
                          <a:effectLst/>
                          <a:latin typeface="Palatino Linotype" panose="02040502050505030304" pitchFamily="18" charset="0"/>
                        </a:rPr>
                        <a:t>Stratejik bilgi</a:t>
                      </a:r>
                      <a:endParaRPr kumimoji="0" lang="tr-TR" altLang="en-US" sz="1400" b="1" i="0" u="none" strike="noStrike" cap="none" normalizeH="0" baseline="0" dirty="0" smtClean="0">
                        <a:ln>
                          <a:noFill/>
                        </a:ln>
                        <a:solidFill>
                          <a:srgbClr val="001D2E"/>
                        </a:solidFill>
                        <a:effectLst/>
                        <a:latin typeface="Palatino Linotype" panose="02040502050505030304" pitchFamily="18" charset="0"/>
                      </a:endParaRPr>
                    </a:p>
                    <a:p>
                      <a:pPr marL="2055813" marR="0" lvl="0" indent="-2055813" algn="l" defTabSz="914400" rtl="0" eaLnBrk="1" fontAlgn="base" latinLnBrk="0" hangingPunct="1">
                        <a:lnSpc>
                          <a:spcPct val="150000"/>
                        </a:lnSpc>
                        <a:spcBef>
                          <a:spcPct val="0"/>
                        </a:spcBef>
                        <a:spcAft>
                          <a:spcPct val="0"/>
                        </a:spcAft>
                        <a:buClrTx/>
                        <a:buSzTx/>
                        <a:buFontTx/>
                        <a:buNone/>
                        <a:tabLst/>
                      </a:pPr>
                      <a:r>
                        <a:rPr kumimoji="0" lang="tr-TR" altLang="en-US" sz="1000" b="1" i="0" u="none" strike="noStrike" cap="none" normalizeH="0" baseline="0" dirty="0" smtClean="0">
                          <a:ln>
                            <a:noFill/>
                          </a:ln>
                          <a:solidFill>
                            <a:srgbClr val="001D2E"/>
                          </a:solidFill>
                          <a:effectLst/>
                          <a:latin typeface="Palatino Linotype" panose="02040502050505030304" pitchFamily="18" charset="0"/>
                        </a:rPr>
                        <a:t> </a:t>
                      </a:r>
                      <a:endParaRPr kumimoji="0" lang="tr-TR" altLang="en-US" sz="1400" b="1" i="0" u="none" strike="noStrike" cap="none" normalizeH="0" baseline="0" dirty="0" smtClean="0">
                        <a:ln>
                          <a:noFill/>
                        </a:ln>
                        <a:solidFill>
                          <a:srgbClr val="001D2E"/>
                        </a:solidFill>
                        <a:effectLst/>
                        <a:latin typeface="Palatino Linotype" panose="02040502050505030304" pitchFamily="18" charset="0"/>
                      </a:endParaRPr>
                    </a:p>
                    <a:p>
                      <a:pPr marL="2055813" marR="0" lvl="0" indent="-2055813" algn="l" defTabSz="914400" rtl="0" eaLnBrk="1" fontAlgn="base" latinLnBrk="0" hangingPunct="1">
                        <a:lnSpc>
                          <a:spcPct val="100000"/>
                        </a:lnSpc>
                        <a:spcBef>
                          <a:spcPct val="0"/>
                        </a:spcBef>
                        <a:spcAft>
                          <a:spcPct val="0"/>
                        </a:spcAft>
                        <a:buClrTx/>
                        <a:buSzTx/>
                        <a:buFontTx/>
                        <a:buNone/>
                        <a:tabLst/>
                      </a:pPr>
                      <a:r>
                        <a:rPr kumimoji="0" lang="tr-TR" altLang="en-US" sz="1000" b="1" i="0" u="none" strike="noStrike" cap="none" normalizeH="0" baseline="0" dirty="0" smtClean="0">
                          <a:ln>
                            <a:noFill/>
                          </a:ln>
                          <a:solidFill>
                            <a:srgbClr val="001D2E"/>
                          </a:solidFill>
                          <a:effectLst/>
                          <a:latin typeface="Palatino Linotype" panose="02040502050505030304" pitchFamily="18" charset="0"/>
                        </a:rPr>
                        <a:t>D</a:t>
                      </a:r>
                      <a:r>
                        <a:rPr kumimoji="0" lang="tr-TR" altLang="en-US" sz="900" b="1" i="0" u="none" strike="noStrike" cap="none" normalizeH="0" baseline="0" dirty="0" smtClean="0">
                          <a:ln>
                            <a:noFill/>
                          </a:ln>
                          <a:solidFill>
                            <a:srgbClr val="001D2E"/>
                          </a:solidFill>
                          <a:effectLst/>
                          <a:latin typeface="Palatino Linotype" panose="02040502050505030304" pitchFamily="18" charset="0"/>
                        </a:rPr>
                        <a:t>B</a:t>
                      </a:r>
                      <a:r>
                        <a:rPr kumimoji="0" lang="tr-TR" altLang="en-US" sz="1000" b="1" i="0" u="none" strike="noStrike" cap="none" normalizeH="0" baseline="0" dirty="0" smtClean="0">
                          <a:ln>
                            <a:noFill/>
                          </a:ln>
                          <a:solidFill>
                            <a:srgbClr val="001D2E"/>
                          </a:solidFill>
                          <a:effectLst/>
                          <a:latin typeface="Palatino Linotype" panose="02040502050505030304" pitchFamily="18" charset="0"/>
                        </a:rPr>
                        <a:t>. Bağlamsal ve koşullu bilgiyi</a:t>
                      </a:r>
                      <a:endParaRPr kumimoji="0" lang="tr-TR" altLang="en-US" sz="1400" b="1" i="0" u="none" strike="noStrike" cap="none" normalizeH="0" baseline="0" dirty="0" smtClean="0">
                        <a:ln>
                          <a:noFill/>
                        </a:ln>
                        <a:solidFill>
                          <a:srgbClr val="001D2E"/>
                        </a:solidFill>
                        <a:effectLst/>
                        <a:latin typeface="Palatino Linotype" panose="02040502050505030304" pitchFamily="18" charset="0"/>
                      </a:endParaRPr>
                    </a:p>
                    <a:p>
                      <a:pPr marL="2055813" marR="0" lvl="0" indent="-2055813" algn="l" defTabSz="914400" rtl="0" eaLnBrk="1" fontAlgn="base" latinLnBrk="0" hangingPunct="1">
                        <a:lnSpc>
                          <a:spcPct val="100000"/>
                        </a:lnSpc>
                        <a:spcBef>
                          <a:spcPct val="0"/>
                        </a:spcBef>
                        <a:spcAft>
                          <a:spcPct val="0"/>
                        </a:spcAft>
                        <a:buClrTx/>
                        <a:buSzTx/>
                        <a:buFontTx/>
                        <a:buNone/>
                        <a:tabLst/>
                      </a:pPr>
                      <a:r>
                        <a:rPr kumimoji="0" lang="tr-TR" altLang="en-US" sz="1000" b="1" i="0" u="none" strike="noStrike" cap="none" normalizeH="0" baseline="0" dirty="0" smtClean="0">
                          <a:ln>
                            <a:noFill/>
                          </a:ln>
                          <a:solidFill>
                            <a:srgbClr val="001D2E"/>
                          </a:solidFill>
                          <a:effectLst/>
                          <a:latin typeface="Palatino Linotype" panose="02040502050505030304" pitchFamily="18" charset="0"/>
                        </a:rPr>
                        <a:t>kapsayan bilişsel görevlerle ilgili</a:t>
                      </a:r>
                      <a:endParaRPr kumimoji="0" lang="tr-TR" altLang="en-US" sz="1400" b="1" i="0" u="none" strike="noStrike" cap="none" normalizeH="0" baseline="0" dirty="0" smtClean="0">
                        <a:ln>
                          <a:noFill/>
                        </a:ln>
                        <a:solidFill>
                          <a:srgbClr val="001D2E"/>
                        </a:solidFill>
                        <a:effectLst/>
                        <a:latin typeface="Palatino Linotype" panose="02040502050505030304" pitchFamily="18" charset="0"/>
                      </a:endParaRPr>
                    </a:p>
                    <a:p>
                      <a:pPr marL="2055813" marR="0" lvl="0" indent="-2055813" algn="l" defTabSz="914400" rtl="0" eaLnBrk="1" fontAlgn="base" latinLnBrk="0" hangingPunct="1">
                        <a:lnSpc>
                          <a:spcPct val="150000"/>
                        </a:lnSpc>
                        <a:spcBef>
                          <a:spcPct val="0"/>
                        </a:spcBef>
                        <a:spcAft>
                          <a:spcPct val="0"/>
                        </a:spcAft>
                        <a:buClrTx/>
                        <a:buSzTx/>
                        <a:buFontTx/>
                        <a:buNone/>
                        <a:tabLst/>
                      </a:pPr>
                      <a:r>
                        <a:rPr kumimoji="0" lang="tr-TR" altLang="en-US" sz="1000" b="1" i="0" u="none" strike="noStrike" cap="none" normalizeH="0" baseline="0" dirty="0" smtClean="0">
                          <a:ln>
                            <a:noFill/>
                          </a:ln>
                          <a:solidFill>
                            <a:srgbClr val="001D2E"/>
                          </a:solidFill>
                          <a:effectLst/>
                          <a:latin typeface="Palatino Linotype" panose="02040502050505030304" pitchFamily="18" charset="0"/>
                        </a:rPr>
                        <a:t>bilgi</a:t>
                      </a:r>
                      <a:endParaRPr kumimoji="0" lang="tr-TR" altLang="en-US" sz="1400" b="1" i="0" u="none" strike="noStrike" cap="none" normalizeH="0" baseline="0" dirty="0" smtClean="0">
                        <a:ln>
                          <a:noFill/>
                        </a:ln>
                        <a:solidFill>
                          <a:srgbClr val="001D2E"/>
                        </a:solidFill>
                        <a:effectLst/>
                        <a:latin typeface="Palatino Linotype" panose="02040502050505030304" pitchFamily="18" charset="0"/>
                      </a:endParaRPr>
                    </a:p>
                    <a:p>
                      <a:pPr marL="2055813" marR="0" lvl="0" indent="-2055813" algn="l" defTabSz="914400" rtl="0" eaLnBrk="1" fontAlgn="base" latinLnBrk="0" hangingPunct="1">
                        <a:lnSpc>
                          <a:spcPct val="150000"/>
                        </a:lnSpc>
                        <a:spcBef>
                          <a:spcPct val="0"/>
                        </a:spcBef>
                        <a:spcAft>
                          <a:spcPct val="0"/>
                        </a:spcAft>
                        <a:buClrTx/>
                        <a:buSzTx/>
                        <a:buFontTx/>
                        <a:buNone/>
                        <a:tabLst/>
                      </a:pPr>
                      <a:r>
                        <a:rPr kumimoji="0" lang="tr-TR" altLang="en-US" sz="1000" b="1" i="0" u="none" strike="noStrike" cap="none" normalizeH="0" baseline="0" dirty="0" smtClean="0">
                          <a:ln>
                            <a:noFill/>
                          </a:ln>
                          <a:solidFill>
                            <a:srgbClr val="001D2E"/>
                          </a:solidFill>
                          <a:effectLst/>
                          <a:latin typeface="Palatino Linotype" panose="02040502050505030304" pitchFamily="18" charset="0"/>
                        </a:rPr>
                        <a:t>D</a:t>
                      </a:r>
                      <a:r>
                        <a:rPr kumimoji="0" lang="tr-TR" altLang="en-US" sz="900" b="1" i="0" u="none" strike="noStrike" cap="none" normalizeH="0" baseline="0" dirty="0" smtClean="0">
                          <a:ln>
                            <a:noFill/>
                          </a:ln>
                          <a:solidFill>
                            <a:srgbClr val="001D2E"/>
                          </a:solidFill>
                          <a:effectLst/>
                          <a:latin typeface="Palatino Linotype" panose="02040502050505030304" pitchFamily="18" charset="0"/>
                        </a:rPr>
                        <a:t>C</a:t>
                      </a:r>
                      <a:r>
                        <a:rPr kumimoji="0" lang="tr-TR" altLang="en-US" sz="1000" b="1" i="0" u="none" strike="noStrike" cap="none" normalizeH="0" baseline="0" dirty="0" smtClean="0">
                          <a:ln>
                            <a:noFill/>
                          </a:ln>
                          <a:solidFill>
                            <a:srgbClr val="001D2E"/>
                          </a:solidFill>
                          <a:effectLst/>
                          <a:latin typeface="Palatino Linotype" panose="02040502050505030304" pitchFamily="18" charset="0"/>
                        </a:rPr>
                        <a:t>.Bireyin kendisiyle ilgili bilgisi</a:t>
                      </a:r>
                      <a:endParaRPr kumimoji="0" lang="tr-TR" altLang="en-US" sz="1400" b="1" i="0" u="none" strike="noStrike" cap="none" normalizeH="0" baseline="0" dirty="0" smtClean="0">
                        <a:ln>
                          <a:noFill/>
                        </a:ln>
                        <a:solidFill>
                          <a:srgbClr val="001D2E"/>
                        </a:solidFill>
                        <a:effectLst/>
                        <a:latin typeface="Times New Roman" panose="02020603050405020304" pitchFamily="18" charset="0"/>
                        <a:cs typeface="Times New Roman" panose="02020603050405020304" pitchFamily="18" charset="0"/>
                      </a:endParaRPr>
                    </a:p>
                  </a:txBody>
                  <a:tcPr marL="63945" marR="6394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46038">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46038" marR="0" lvl="0" indent="0" algn="l" defTabSz="914400" rtl="0" eaLnBrk="1" fontAlgn="base" latinLnBrk="0" hangingPunct="1">
                        <a:lnSpc>
                          <a:spcPct val="100000"/>
                        </a:lnSpc>
                        <a:spcBef>
                          <a:spcPct val="0"/>
                        </a:spcBef>
                        <a:spcAft>
                          <a:spcPct val="0"/>
                        </a:spcAft>
                        <a:buClrTx/>
                        <a:buSzTx/>
                        <a:buFontTx/>
                        <a:buNone/>
                        <a:tabLst/>
                      </a:pPr>
                      <a:r>
                        <a:rPr kumimoji="0" lang="tr-TR" altLang="en-US" sz="1000" b="1" i="0" u="none" strike="noStrike" cap="none" normalizeH="0" baseline="0" dirty="0" smtClean="0">
                          <a:ln>
                            <a:noFill/>
                          </a:ln>
                          <a:solidFill>
                            <a:srgbClr val="001D2E"/>
                          </a:solidFill>
                          <a:effectLst/>
                          <a:latin typeface="Palatino Linotype" panose="02040502050505030304" pitchFamily="18" charset="0"/>
                        </a:rPr>
                        <a:t>Ders kitabındaki bir ünite konusunun yapısını yakalama </a:t>
                      </a:r>
                      <a:endParaRPr kumimoji="0" lang="tr-TR" altLang="en-US" sz="1400" b="1" i="0" u="none" strike="noStrike" cap="none" normalizeH="0" baseline="0" dirty="0" smtClean="0">
                        <a:ln>
                          <a:noFill/>
                        </a:ln>
                        <a:solidFill>
                          <a:srgbClr val="001D2E"/>
                        </a:solidFill>
                        <a:effectLst/>
                        <a:latin typeface="Palatino Linotype" panose="02040502050505030304" pitchFamily="18" charset="0"/>
                      </a:endParaRPr>
                    </a:p>
                    <a:p>
                      <a:pPr marL="46038" marR="0" lvl="0" indent="0" algn="l" defTabSz="914400" rtl="0" eaLnBrk="1" fontAlgn="base" latinLnBrk="0" hangingPunct="1">
                        <a:lnSpc>
                          <a:spcPct val="150000"/>
                        </a:lnSpc>
                        <a:spcBef>
                          <a:spcPct val="0"/>
                        </a:spcBef>
                        <a:spcAft>
                          <a:spcPct val="0"/>
                        </a:spcAft>
                        <a:buClrTx/>
                        <a:buSzTx/>
                        <a:buFontTx/>
                        <a:buNone/>
                        <a:tabLst/>
                      </a:pPr>
                      <a:r>
                        <a:rPr kumimoji="0" lang="tr-TR" altLang="en-US" sz="1000" b="1" i="0" u="none" strike="noStrike" cap="none" normalizeH="0" baseline="0" dirty="0" smtClean="0">
                          <a:ln>
                            <a:noFill/>
                          </a:ln>
                          <a:solidFill>
                            <a:srgbClr val="001D2E"/>
                          </a:solidFill>
                          <a:effectLst/>
                          <a:latin typeface="Palatino Linotype" panose="02040502050505030304" pitchFamily="18" charset="0"/>
                        </a:rPr>
                        <a:t>yöntemi olarak özetleme bilgisi, heuristikleri kullanma bilgisi</a:t>
                      </a:r>
                      <a:endParaRPr kumimoji="0" lang="tr-TR" altLang="en-US" sz="1400" b="1" i="0" u="none" strike="noStrike" cap="none" normalizeH="0" baseline="0" dirty="0" smtClean="0">
                        <a:ln>
                          <a:noFill/>
                        </a:ln>
                        <a:solidFill>
                          <a:srgbClr val="001D2E"/>
                        </a:solidFill>
                        <a:effectLst/>
                        <a:latin typeface="Palatino Linotype" panose="02040502050505030304" pitchFamily="18" charset="0"/>
                      </a:endParaRPr>
                    </a:p>
                    <a:p>
                      <a:pPr marL="46038" marR="0" lvl="0" indent="0" algn="l" defTabSz="914400" rtl="0" eaLnBrk="1" fontAlgn="base" latinLnBrk="0" hangingPunct="1">
                        <a:lnSpc>
                          <a:spcPct val="100000"/>
                        </a:lnSpc>
                        <a:spcBef>
                          <a:spcPct val="0"/>
                        </a:spcBef>
                        <a:spcAft>
                          <a:spcPct val="0"/>
                        </a:spcAft>
                        <a:buClrTx/>
                        <a:buSzTx/>
                        <a:buFontTx/>
                        <a:buNone/>
                        <a:tabLst/>
                      </a:pPr>
                      <a:r>
                        <a:rPr kumimoji="0" lang="tr-TR" altLang="en-US" sz="1000" b="1" i="0" u="none" strike="noStrike" cap="none" normalizeH="0" baseline="0" dirty="0" smtClean="0">
                          <a:ln>
                            <a:noFill/>
                          </a:ln>
                          <a:solidFill>
                            <a:srgbClr val="001D2E"/>
                          </a:solidFill>
                          <a:effectLst/>
                          <a:latin typeface="Palatino Linotype" panose="02040502050505030304" pitchFamily="18" charset="0"/>
                        </a:rPr>
                        <a:t>Belirli öğretmenlerin test tiplerinin bilgisi, farklı görevlerin             </a:t>
                      </a:r>
                      <a:endParaRPr kumimoji="0" lang="tr-TR" altLang="en-US" sz="1400" b="1" i="0" u="none" strike="noStrike" cap="none" normalizeH="0" baseline="0" dirty="0" smtClean="0">
                        <a:ln>
                          <a:noFill/>
                        </a:ln>
                        <a:solidFill>
                          <a:srgbClr val="001D2E"/>
                        </a:solidFill>
                        <a:effectLst/>
                        <a:latin typeface="Palatino Linotype" panose="02040502050505030304" pitchFamily="18" charset="0"/>
                      </a:endParaRPr>
                    </a:p>
                    <a:p>
                      <a:pPr marL="46038" marR="0" lvl="0" indent="0" algn="l" defTabSz="914400" rtl="0" eaLnBrk="1" fontAlgn="base" latinLnBrk="0" hangingPunct="1">
                        <a:lnSpc>
                          <a:spcPct val="150000"/>
                        </a:lnSpc>
                        <a:spcBef>
                          <a:spcPct val="0"/>
                        </a:spcBef>
                        <a:spcAft>
                          <a:spcPct val="0"/>
                        </a:spcAft>
                        <a:buClrTx/>
                        <a:buSzTx/>
                        <a:buFontTx/>
                        <a:buNone/>
                        <a:tabLst/>
                      </a:pPr>
                      <a:r>
                        <a:rPr kumimoji="0" lang="tr-TR" altLang="en-US" sz="1000" b="1" i="0" u="none" strike="noStrike" cap="none" normalizeH="0" baseline="0" dirty="0" smtClean="0">
                          <a:ln>
                            <a:noFill/>
                          </a:ln>
                          <a:solidFill>
                            <a:srgbClr val="001D2E"/>
                          </a:solidFill>
                          <a:effectLst/>
                          <a:latin typeface="Palatino Linotype" panose="02040502050505030304" pitchFamily="18" charset="0"/>
                        </a:rPr>
                        <a:t>bilişsel gereksinimlerinin bilgisi </a:t>
                      </a:r>
                      <a:endParaRPr kumimoji="0" lang="tr-TR" altLang="en-US" sz="1400" b="1" i="0" u="none" strike="noStrike" cap="none" normalizeH="0" baseline="0" dirty="0" smtClean="0">
                        <a:ln>
                          <a:noFill/>
                        </a:ln>
                        <a:solidFill>
                          <a:srgbClr val="001D2E"/>
                        </a:solidFill>
                        <a:effectLst/>
                        <a:latin typeface="Palatino Linotype" panose="02040502050505030304" pitchFamily="18" charset="0"/>
                      </a:endParaRPr>
                    </a:p>
                    <a:p>
                      <a:pPr marL="46038" marR="0" lvl="0" indent="0" algn="l" defTabSz="914400" rtl="0" eaLnBrk="1" fontAlgn="base" latinLnBrk="0" hangingPunct="1">
                        <a:lnSpc>
                          <a:spcPct val="100000"/>
                        </a:lnSpc>
                        <a:spcBef>
                          <a:spcPct val="0"/>
                        </a:spcBef>
                        <a:spcAft>
                          <a:spcPct val="0"/>
                        </a:spcAft>
                        <a:buClrTx/>
                        <a:buSzTx/>
                        <a:buFontTx/>
                        <a:buNone/>
                        <a:tabLst/>
                      </a:pPr>
                      <a:r>
                        <a:rPr kumimoji="0" lang="tr-TR" altLang="en-US" sz="1000" b="1" i="0" u="none" strike="noStrike" cap="none" normalizeH="0" baseline="0" dirty="0" smtClean="0">
                          <a:ln>
                            <a:noFill/>
                          </a:ln>
                          <a:solidFill>
                            <a:srgbClr val="001D2E"/>
                          </a:solidFill>
                          <a:effectLst/>
                          <a:latin typeface="Palatino Linotype" panose="02040502050505030304" pitchFamily="18" charset="0"/>
                        </a:rPr>
                        <a:t> </a:t>
                      </a:r>
                      <a:endParaRPr kumimoji="0" lang="tr-TR" altLang="en-US" sz="1400" b="1" i="0" u="none" strike="noStrike" cap="none" normalizeH="0" baseline="0" dirty="0" smtClean="0">
                        <a:ln>
                          <a:noFill/>
                        </a:ln>
                        <a:solidFill>
                          <a:srgbClr val="001D2E"/>
                        </a:solidFill>
                        <a:effectLst/>
                        <a:latin typeface="Palatino Linotype" panose="02040502050505030304" pitchFamily="18" charset="0"/>
                      </a:endParaRPr>
                    </a:p>
                    <a:p>
                      <a:pPr marL="46038" marR="0" lvl="0" indent="0" algn="l" defTabSz="914400" rtl="0" eaLnBrk="1" fontAlgn="base" latinLnBrk="0" hangingPunct="1">
                        <a:lnSpc>
                          <a:spcPct val="100000"/>
                        </a:lnSpc>
                        <a:spcBef>
                          <a:spcPct val="0"/>
                        </a:spcBef>
                        <a:spcAft>
                          <a:spcPct val="0"/>
                        </a:spcAft>
                        <a:buClrTx/>
                        <a:buSzTx/>
                        <a:buFontTx/>
                        <a:buNone/>
                        <a:tabLst/>
                      </a:pPr>
                      <a:r>
                        <a:rPr kumimoji="0" lang="tr-TR" altLang="en-US" sz="1000" b="1" i="0" u="none" strike="noStrike" cap="none" normalizeH="0" baseline="0" dirty="0" smtClean="0">
                          <a:ln>
                            <a:noFill/>
                          </a:ln>
                          <a:solidFill>
                            <a:srgbClr val="001D2E"/>
                          </a:solidFill>
                          <a:effectLst/>
                          <a:latin typeface="Palatino Linotype" panose="02040502050505030304" pitchFamily="18" charset="0"/>
                        </a:rPr>
                        <a:t>Metni eleştirmede güçlü bunun yanında metin yazmada </a:t>
                      </a:r>
                      <a:endParaRPr kumimoji="0" lang="tr-TR" altLang="en-US" sz="1400" b="1" i="0" u="none" strike="noStrike" cap="none" normalizeH="0" baseline="0" dirty="0" smtClean="0">
                        <a:ln>
                          <a:noFill/>
                        </a:ln>
                        <a:solidFill>
                          <a:srgbClr val="001D2E"/>
                        </a:solidFill>
                        <a:effectLst/>
                        <a:latin typeface="Palatino Linotype" panose="02040502050505030304" pitchFamily="18" charset="0"/>
                      </a:endParaRPr>
                    </a:p>
                    <a:p>
                      <a:pPr marL="46038" marR="0" lvl="0" indent="0" algn="l" defTabSz="914400" rtl="0" eaLnBrk="1" fontAlgn="base" latinLnBrk="0" hangingPunct="1">
                        <a:lnSpc>
                          <a:spcPct val="150000"/>
                        </a:lnSpc>
                        <a:spcBef>
                          <a:spcPct val="0"/>
                        </a:spcBef>
                        <a:spcAft>
                          <a:spcPct val="0"/>
                        </a:spcAft>
                        <a:buClrTx/>
                        <a:buSzTx/>
                        <a:buFontTx/>
                        <a:buNone/>
                        <a:tabLst/>
                      </a:pPr>
                      <a:r>
                        <a:rPr kumimoji="0" lang="tr-TR" altLang="en-US" sz="1000" b="1" i="0" u="none" strike="noStrike" cap="none" normalizeH="0" baseline="0" dirty="0" smtClean="0">
                          <a:ln>
                            <a:noFill/>
                          </a:ln>
                          <a:solidFill>
                            <a:srgbClr val="001D2E"/>
                          </a:solidFill>
                          <a:effectLst/>
                          <a:latin typeface="Palatino Linotype" panose="02040502050505030304" pitchFamily="18" charset="0"/>
                        </a:rPr>
                        <a:t>zayıf olduğunun bilgisi, kendi bilgi seviyesinin farkında olma.</a:t>
                      </a:r>
                      <a:endParaRPr kumimoji="0" lang="tr-TR" altLang="en-US" sz="1400" b="1" i="0" u="none" strike="noStrike" cap="none" normalizeH="0" baseline="0" dirty="0" smtClean="0">
                        <a:ln>
                          <a:noFill/>
                        </a:ln>
                        <a:solidFill>
                          <a:srgbClr val="001D2E"/>
                        </a:solidFill>
                        <a:effectLst/>
                        <a:latin typeface="Times New Roman" panose="02020603050405020304" pitchFamily="18" charset="0"/>
                        <a:cs typeface="Times New Roman" panose="02020603050405020304" pitchFamily="18" charset="0"/>
                      </a:endParaRPr>
                    </a:p>
                  </a:txBody>
                  <a:tcPr marL="63945" marR="6394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98202038"/>
                  </a:ext>
                </a:extLst>
              </a:tr>
            </a:tbl>
          </a:graphicData>
        </a:graphic>
      </p:graphicFrame>
      <p:sp>
        <p:nvSpPr>
          <p:cNvPr id="73762" name="4 Metin kutusu"/>
          <p:cNvSpPr txBox="1">
            <a:spLocks noChangeArrowheads="1"/>
          </p:cNvSpPr>
          <p:nvPr/>
        </p:nvSpPr>
        <p:spPr bwMode="auto">
          <a:xfrm>
            <a:off x="5004049" y="6140782"/>
            <a:ext cx="413995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0"/>
              </a:spcBef>
              <a:buFontTx/>
              <a:buNone/>
            </a:pPr>
            <a:r>
              <a:rPr lang="tr-TR" altLang="en-US" sz="1400" b="1" dirty="0">
                <a:solidFill>
                  <a:schemeClr val="accent1">
                    <a:lumMod val="20000"/>
                    <a:lumOff val="80000"/>
                  </a:schemeClr>
                </a:solidFill>
              </a:rPr>
              <a:t>Bilgi Birikimi Boyutundaki Ana ve Alt Gruplar </a:t>
            </a:r>
          </a:p>
          <a:p>
            <a:pPr eaLnBrk="1" hangingPunct="1">
              <a:spcBef>
                <a:spcPct val="0"/>
              </a:spcBef>
              <a:buFontTx/>
              <a:buNone/>
            </a:pPr>
            <a:r>
              <a:rPr lang="tr-TR" altLang="en-US" sz="1400" b="1" dirty="0">
                <a:solidFill>
                  <a:schemeClr val="accent1">
                    <a:lumMod val="20000"/>
                    <a:lumOff val="80000"/>
                  </a:schemeClr>
                </a:solidFill>
              </a:rPr>
              <a:t>Kaynak: Özçelik 2010</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a:xfrm>
            <a:off x="755650" y="762000"/>
            <a:ext cx="8280846" cy="914400"/>
          </a:xfrm>
        </p:spPr>
        <p:txBody>
          <a:bodyPr>
            <a:normAutofit fontScale="90000"/>
          </a:bodyPr>
          <a:lstStyle/>
          <a:p>
            <a:pPr eaLnBrk="1" hangingPunct="1"/>
            <a:r>
              <a:rPr lang="tr-TR" altLang="en-US" sz="2400" b="1" dirty="0" smtClean="0"/>
              <a:t>Öğrenciyi Merkeze Alan  Model </a:t>
            </a:r>
            <a:r>
              <a:rPr lang="en-US" altLang="en-US" sz="2400" b="1" dirty="0" smtClean="0"/>
              <a:t/>
            </a:r>
            <a:br>
              <a:rPr lang="en-US" altLang="en-US" sz="2400" b="1" dirty="0" smtClean="0"/>
            </a:br>
            <a:r>
              <a:rPr lang="tr-TR" altLang="en-US" sz="2200" b="1" dirty="0" smtClean="0"/>
              <a:t>(Yapılan herşey öğrenciler adına ve öğrenciler için)</a:t>
            </a:r>
          </a:p>
        </p:txBody>
      </p:sp>
      <p:sp>
        <p:nvSpPr>
          <p:cNvPr id="3" name="2 İçerik Yer Tutucusu"/>
          <p:cNvSpPr>
            <a:spLocks noGrp="1"/>
          </p:cNvSpPr>
          <p:nvPr>
            <p:ph idx="1"/>
          </p:nvPr>
        </p:nvSpPr>
        <p:spPr>
          <a:xfrm>
            <a:off x="755650" y="2116138"/>
            <a:ext cx="7470775" cy="3976687"/>
          </a:xfrm>
        </p:spPr>
        <p:txBody>
          <a:bodyPr/>
          <a:lstStyle/>
          <a:p>
            <a:pPr eaLnBrk="1" hangingPunct="1">
              <a:lnSpc>
                <a:spcPct val="130000"/>
              </a:lnSpc>
              <a:spcBef>
                <a:spcPts val="600"/>
              </a:spcBef>
            </a:pPr>
            <a:r>
              <a:rPr lang="tr-TR" altLang="en-US" dirty="0" smtClean="0">
                <a:solidFill>
                  <a:srgbClr val="002060"/>
                </a:solidFill>
              </a:rPr>
              <a:t>Aktif öğrenme metodoloji</a:t>
            </a:r>
          </a:p>
          <a:p>
            <a:pPr eaLnBrk="1" hangingPunct="1">
              <a:lnSpc>
                <a:spcPct val="130000"/>
              </a:lnSpc>
              <a:spcBef>
                <a:spcPts val="600"/>
              </a:spcBef>
            </a:pPr>
            <a:r>
              <a:rPr lang="tr-TR" altLang="en-US" dirty="0" smtClean="0">
                <a:solidFill>
                  <a:srgbClr val="002060"/>
                </a:solidFill>
              </a:rPr>
              <a:t>Öğrenmede bilgi edinmekten çok yetkinlik ve değerlerin kazanılması önemli</a:t>
            </a:r>
          </a:p>
          <a:p>
            <a:pPr eaLnBrk="1" hangingPunct="1">
              <a:lnSpc>
                <a:spcPct val="130000"/>
              </a:lnSpc>
              <a:spcBef>
                <a:spcPts val="600"/>
              </a:spcBef>
            </a:pPr>
            <a:r>
              <a:rPr lang="tr-TR" altLang="en-US" dirty="0" smtClean="0">
                <a:solidFill>
                  <a:srgbClr val="002060"/>
                </a:solidFill>
              </a:rPr>
              <a:t>İş yaşamı, toplumsal yaşam ve mezunlardan alınan dönütler önemli</a:t>
            </a:r>
          </a:p>
          <a:p>
            <a:pPr eaLnBrk="1" hangingPunct="1">
              <a:lnSpc>
                <a:spcPct val="130000"/>
              </a:lnSpc>
              <a:spcBef>
                <a:spcPts val="600"/>
              </a:spcBef>
            </a:pPr>
            <a:r>
              <a:rPr lang="tr-TR" altLang="en-US" dirty="0" smtClean="0">
                <a:solidFill>
                  <a:srgbClr val="002060"/>
                </a:solidFill>
              </a:rPr>
              <a:t>Uygulama ve staj ağırlıklı</a:t>
            </a:r>
          </a:p>
          <a:p>
            <a:pPr eaLnBrk="1" hangingPunct="1">
              <a:lnSpc>
                <a:spcPct val="130000"/>
              </a:lnSpc>
              <a:spcBef>
                <a:spcPts val="600"/>
              </a:spcBef>
            </a:pPr>
            <a:endParaRPr lang="tr-TR" altLang="en-US" dirty="0" smtClean="0">
              <a:solidFill>
                <a:srgbClr val="002060"/>
              </a:solidFill>
            </a:endParaRPr>
          </a:p>
          <a:p>
            <a:pPr eaLnBrk="1" hangingPunct="1">
              <a:lnSpc>
                <a:spcPct val="130000"/>
              </a:lnSpc>
              <a:spcBef>
                <a:spcPts val="600"/>
              </a:spcBef>
            </a:pPr>
            <a:endParaRPr lang="tr-TR" altLang="en-US" dirty="0" smtClean="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bg>
      <p:bgPr>
        <a:blipFill dpi="0" rotWithShape="0">
          <a:blip r:embed="rId2">
            <a:alphaModFix amt="0"/>
          </a:blip>
          <a:srcRect/>
          <a:stretch>
            <a:fillRect/>
          </a:stretch>
        </a:blipFill>
        <a:effectLst/>
      </p:bgPr>
    </p:bg>
    <p:spTree>
      <p:nvGrpSpPr>
        <p:cNvPr id="1" name=""/>
        <p:cNvGrpSpPr/>
        <p:nvPr/>
      </p:nvGrpSpPr>
      <p:grpSpPr>
        <a:xfrm>
          <a:off x="0" y="0"/>
          <a:ext cx="0" cy="0"/>
          <a:chOff x="0" y="0"/>
          <a:chExt cx="0" cy="0"/>
        </a:xfrm>
      </p:grpSpPr>
      <p:sp>
        <p:nvSpPr>
          <p:cNvPr id="74754" name="3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a:spcBef>
                <a:spcPct val="0"/>
              </a:spcBef>
              <a:buFontTx/>
              <a:buNone/>
            </a:pPr>
            <a:fld id="{37C4DCE2-E927-43DA-B937-008BC680BB21}" type="slidenum">
              <a:rPr lang="tr-TR" altLang="en-US" sz="1200" smtClean="0"/>
              <a:pPr>
                <a:spcBef>
                  <a:spcPct val="0"/>
                </a:spcBef>
                <a:buFontTx/>
                <a:buNone/>
              </a:pPr>
              <a:t>60</a:t>
            </a:fld>
            <a:endParaRPr lang="tr-TR" altLang="en-US" sz="1200" smtClean="0"/>
          </a:p>
        </p:txBody>
      </p:sp>
      <p:graphicFrame>
        <p:nvGraphicFramePr>
          <p:cNvPr id="5" name="4 Tablo"/>
          <p:cNvGraphicFramePr>
            <a:graphicFrameLocks noGrp="1"/>
          </p:cNvGraphicFramePr>
          <p:nvPr>
            <p:extLst>
              <p:ext uri="{D42A27DB-BD31-4B8C-83A1-F6EECF244321}">
                <p14:modId xmlns:p14="http://schemas.microsoft.com/office/powerpoint/2010/main" val="3430984481"/>
              </p:ext>
            </p:extLst>
          </p:nvPr>
        </p:nvGraphicFramePr>
        <p:xfrm>
          <a:off x="179512" y="0"/>
          <a:ext cx="8785225" cy="6075785"/>
        </p:xfrm>
        <a:graphic>
          <a:graphicData uri="http://schemas.openxmlformats.org/drawingml/2006/table">
            <a:tbl>
              <a:tblPr/>
              <a:tblGrid>
                <a:gridCol w="2803525">
                  <a:extLst>
                    <a:ext uri="{9D8B030D-6E8A-4147-A177-3AD203B41FA5}">
                      <a16:colId xmlns:a16="http://schemas.microsoft.com/office/drawing/2014/main" val="3247273943"/>
                    </a:ext>
                  </a:extLst>
                </a:gridCol>
                <a:gridCol w="5981700">
                  <a:extLst>
                    <a:ext uri="{9D8B030D-6E8A-4147-A177-3AD203B41FA5}">
                      <a16:colId xmlns:a16="http://schemas.microsoft.com/office/drawing/2014/main" val="1196889857"/>
                    </a:ext>
                  </a:extLst>
                </a:gridCol>
              </a:tblGrid>
              <a:tr h="260648">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just" defTabSz="914400" rtl="0" eaLnBrk="1" fontAlgn="base" latinLnBrk="0" hangingPunct="1">
                        <a:lnSpc>
                          <a:spcPct val="120000"/>
                        </a:lnSpc>
                        <a:spcBef>
                          <a:spcPct val="0"/>
                        </a:spcBef>
                        <a:spcAft>
                          <a:spcPct val="0"/>
                        </a:spcAft>
                        <a:buClrTx/>
                        <a:buSzTx/>
                        <a:buFontTx/>
                        <a:buNone/>
                        <a:tabLst/>
                      </a:pPr>
                      <a:r>
                        <a:rPr kumimoji="0" lang="tr-TR" altLang="en-US" sz="1000" b="1"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BİLİŞSEL SÜREÇ GRUPLARI</a:t>
                      </a:r>
                    </a:p>
                  </a:txBody>
                  <a:tcPr marL="38046" marR="380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just" defTabSz="914400" rtl="0" eaLnBrk="1" fontAlgn="base" latinLnBrk="0" hangingPunct="1">
                        <a:lnSpc>
                          <a:spcPct val="120000"/>
                        </a:lnSpc>
                        <a:spcBef>
                          <a:spcPct val="0"/>
                        </a:spcBef>
                        <a:spcAft>
                          <a:spcPct val="0"/>
                        </a:spcAft>
                        <a:buClrTx/>
                        <a:buSzTx/>
                        <a:buFontTx/>
                        <a:buNone/>
                        <a:tabLst/>
                      </a:pPr>
                      <a:r>
                        <a:rPr kumimoji="0" lang="tr-TR" altLang="en-US" sz="1000" b="1"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BİLİŞSEL SÜREÇLER VE ÖRNEKLERİ</a:t>
                      </a:r>
                    </a:p>
                  </a:txBody>
                  <a:tcPr marL="38046" marR="380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12447146"/>
                  </a:ext>
                </a:extLst>
              </a:tr>
              <a:tr h="198438">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342900" marR="0" lvl="0" indent="-342900" algn="just" defTabSz="914400" rtl="0" eaLnBrk="1" fontAlgn="base" latinLnBrk="0" hangingPunct="1">
                        <a:lnSpc>
                          <a:spcPct val="120000"/>
                        </a:lnSpc>
                        <a:spcBef>
                          <a:spcPct val="0"/>
                        </a:spcBef>
                        <a:spcAft>
                          <a:spcPct val="0"/>
                        </a:spcAft>
                        <a:buClrTx/>
                        <a:buSzTx/>
                        <a:buFont typeface="Palatino Linotype" panose="02040502050505030304" pitchFamily="18" charset="0"/>
                        <a:buAutoNum type="arabicPeriod"/>
                        <a:tabLst/>
                      </a:pPr>
                      <a:r>
                        <a:rPr kumimoji="0" lang="tr-TR" altLang="en-US" sz="1000" b="1"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HATIRLAMA</a:t>
                      </a:r>
                    </a:p>
                  </a:txBody>
                  <a:tcPr marL="38046" marR="380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just" defTabSz="914400" rtl="0" eaLnBrk="1" fontAlgn="base" latinLnBrk="0" hangingPunct="1">
                        <a:lnSpc>
                          <a:spcPct val="120000"/>
                        </a:lnSpc>
                        <a:spcBef>
                          <a:spcPct val="0"/>
                        </a:spcBef>
                        <a:spcAft>
                          <a:spcPct val="0"/>
                        </a:spcAft>
                        <a:buClrTx/>
                        <a:buSzTx/>
                        <a:buFontTx/>
                        <a:buNone/>
                        <a:tabLst/>
                      </a:pPr>
                      <a:r>
                        <a:rPr kumimoji="0" lang="tr-TR" altLang="en-US" sz="10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Uzun süreli bellekte ilişkili bilgiye erişilmesi</a:t>
                      </a:r>
                    </a:p>
                  </a:txBody>
                  <a:tcPr marL="38046" marR="380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8637562"/>
                  </a:ext>
                </a:extLst>
              </a:tr>
              <a:tr h="425450">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742950" marR="0" lvl="1" indent="-285750" algn="just" defTabSz="914400" rtl="0" eaLnBrk="1" fontAlgn="base" latinLnBrk="0" hangingPunct="1">
                        <a:lnSpc>
                          <a:spcPct val="120000"/>
                        </a:lnSpc>
                        <a:spcBef>
                          <a:spcPct val="0"/>
                        </a:spcBef>
                        <a:spcAft>
                          <a:spcPct val="0"/>
                        </a:spcAft>
                        <a:buClrTx/>
                        <a:buSzTx/>
                        <a:buFont typeface="Palatino Linotype" panose="02040502050505030304" pitchFamily="18" charset="0"/>
                        <a:buAutoNum type="arabicPeriod"/>
                        <a:tabLst/>
                      </a:pPr>
                      <a:r>
                        <a:rPr kumimoji="0" lang="tr-TR" altLang="en-US" sz="10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Tanıma</a:t>
                      </a:r>
                    </a:p>
                    <a:p>
                      <a:pPr marL="742950" marR="0" lvl="1" indent="-285750" algn="just" defTabSz="914400" rtl="0" eaLnBrk="1" fontAlgn="base" latinLnBrk="0" hangingPunct="1">
                        <a:lnSpc>
                          <a:spcPct val="120000"/>
                        </a:lnSpc>
                        <a:spcBef>
                          <a:spcPct val="0"/>
                        </a:spcBef>
                        <a:spcAft>
                          <a:spcPct val="0"/>
                        </a:spcAft>
                        <a:buClrTx/>
                        <a:buSzTx/>
                        <a:buFont typeface="Palatino Linotype" panose="02040502050505030304" pitchFamily="18" charset="0"/>
                        <a:buAutoNum type="arabicPeriod"/>
                        <a:tabLst/>
                      </a:pPr>
                      <a:r>
                        <a:rPr kumimoji="0" lang="tr-TR" altLang="en-US" sz="10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Hatırlama</a:t>
                      </a:r>
                    </a:p>
                  </a:txBody>
                  <a:tcPr marL="38046" marR="380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just" defTabSz="914400" rtl="0" eaLnBrk="1" fontAlgn="base" latinLnBrk="0" hangingPunct="1">
                        <a:lnSpc>
                          <a:spcPct val="120000"/>
                        </a:lnSpc>
                        <a:spcBef>
                          <a:spcPct val="0"/>
                        </a:spcBef>
                        <a:spcAft>
                          <a:spcPct val="0"/>
                        </a:spcAft>
                        <a:buClrTx/>
                        <a:buSzTx/>
                        <a:buFontTx/>
                        <a:buNone/>
                        <a:tabLst/>
                      </a:pPr>
                      <a:r>
                        <a:rPr kumimoji="0" lang="tr-TR" altLang="en-US" sz="10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Örnek: ABD tarihindeki önemli olayların tarihlerini tanıma</a:t>
                      </a:r>
                    </a:p>
                    <a:p>
                      <a:pPr marL="0" marR="0" lvl="0" indent="0" algn="just" defTabSz="914400" rtl="0" eaLnBrk="1" fontAlgn="base" latinLnBrk="0" hangingPunct="1">
                        <a:lnSpc>
                          <a:spcPct val="120000"/>
                        </a:lnSpc>
                        <a:spcBef>
                          <a:spcPct val="0"/>
                        </a:spcBef>
                        <a:spcAft>
                          <a:spcPct val="0"/>
                        </a:spcAft>
                        <a:buClrTx/>
                        <a:buSzTx/>
                        <a:buFontTx/>
                        <a:buNone/>
                        <a:tabLst/>
                      </a:pPr>
                      <a:r>
                        <a:rPr kumimoji="0" lang="tr-TR" altLang="en-US" sz="10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Örnek: ABD tarihindeki önemli olayların  tarihlerini  hatırlama</a:t>
                      </a:r>
                    </a:p>
                  </a:txBody>
                  <a:tcPr marL="38046" marR="380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91824538"/>
                  </a:ext>
                </a:extLst>
              </a:tr>
              <a:tr h="198438">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342900" marR="0" lvl="0" indent="-342900" algn="just" defTabSz="914400" rtl="0" eaLnBrk="1" fontAlgn="base" latinLnBrk="0" hangingPunct="1">
                        <a:lnSpc>
                          <a:spcPct val="120000"/>
                        </a:lnSpc>
                        <a:spcBef>
                          <a:spcPct val="0"/>
                        </a:spcBef>
                        <a:spcAft>
                          <a:spcPct val="0"/>
                        </a:spcAft>
                        <a:buClrTx/>
                        <a:buSzTx/>
                        <a:buFont typeface="Palatino Linotype" panose="02040502050505030304" pitchFamily="18" charset="0"/>
                        <a:buAutoNum type="arabicPeriod"/>
                        <a:tabLst/>
                      </a:pPr>
                      <a:r>
                        <a:rPr kumimoji="0" lang="tr-TR" altLang="en-US" sz="1000" b="1"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ANLAMA</a:t>
                      </a:r>
                    </a:p>
                  </a:txBody>
                  <a:tcPr marL="38046" marR="380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just" defTabSz="914400" rtl="0" eaLnBrk="1" fontAlgn="base" latinLnBrk="0" hangingPunct="1">
                        <a:lnSpc>
                          <a:spcPct val="120000"/>
                        </a:lnSpc>
                        <a:spcBef>
                          <a:spcPct val="0"/>
                        </a:spcBef>
                        <a:spcAft>
                          <a:spcPct val="0"/>
                        </a:spcAft>
                        <a:buClrTx/>
                        <a:buSzTx/>
                        <a:buFontTx/>
                        <a:buNone/>
                        <a:tabLst/>
                      </a:pPr>
                      <a:r>
                        <a:rPr kumimoji="0" lang="tr-TR" altLang="en-US" sz="10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Sözlü, yazılı veya grafik biçimlerde olabilen öğretimle ilgili iletilerden anlam oluşturma</a:t>
                      </a:r>
                    </a:p>
                  </a:txBody>
                  <a:tcPr marL="38046" marR="380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507940115"/>
                  </a:ext>
                </a:extLst>
              </a:tr>
              <a:tr h="1385888">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742950" marR="0" lvl="1" indent="-285750" algn="just" defTabSz="914400" rtl="0" eaLnBrk="1" fontAlgn="base" latinLnBrk="0" hangingPunct="1">
                        <a:lnSpc>
                          <a:spcPct val="120000"/>
                        </a:lnSpc>
                        <a:spcBef>
                          <a:spcPct val="0"/>
                        </a:spcBef>
                        <a:spcAft>
                          <a:spcPct val="0"/>
                        </a:spcAft>
                        <a:buClrTx/>
                        <a:buSzTx/>
                        <a:buFont typeface="Palatino Linotype" panose="02040502050505030304" pitchFamily="18" charset="0"/>
                        <a:buAutoNum type="arabicPeriod"/>
                        <a:tabLst/>
                      </a:pPr>
                      <a:r>
                        <a:rPr kumimoji="0" lang="tr-TR" altLang="en-US" sz="10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Yorumlama </a:t>
                      </a:r>
                    </a:p>
                    <a:p>
                      <a:pPr marL="742950" marR="0" lvl="1" indent="-285750" algn="just" defTabSz="914400" rtl="0" eaLnBrk="1" fontAlgn="base" latinLnBrk="0" hangingPunct="1">
                        <a:lnSpc>
                          <a:spcPct val="120000"/>
                        </a:lnSpc>
                        <a:spcBef>
                          <a:spcPct val="0"/>
                        </a:spcBef>
                        <a:spcAft>
                          <a:spcPct val="0"/>
                        </a:spcAft>
                        <a:buClrTx/>
                        <a:buSzTx/>
                        <a:buFont typeface="Palatino Linotype" panose="02040502050505030304" pitchFamily="18" charset="0"/>
                        <a:buAutoNum type="arabicPeriod"/>
                        <a:tabLst/>
                      </a:pPr>
                      <a:r>
                        <a:rPr kumimoji="0" lang="tr-TR" altLang="en-US" sz="10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Örneklendirme </a:t>
                      </a:r>
                    </a:p>
                    <a:p>
                      <a:pPr marL="742950" marR="0" lvl="1" indent="-285750" algn="just" defTabSz="914400" rtl="0" eaLnBrk="1" fontAlgn="base" latinLnBrk="0" hangingPunct="1">
                        <a:lnSpc>
                          <a:spcPct val="120000"/>
                        </a:lnSpc>
                        <a:spcBef>
                          <a:spcPct val="0"/>
                        </a:spcBef>
                        <a:spcAft>
                          <a:spcPct val="0"/>
                        </a:spcAft>
                        <a:buClrTx/>
                        <a:buSzTx/>
                        <a:buFont typeface="Palatino Linotype" panose="02040502050505030304" pitchFamily="18" charset="0"/>
                        <a:buAutoNum type="arabicPeriod"/>
                        <a:tabLst/>
                      </a:pPr>
                      <a:r>
                        <a:rPr kumimoji="0" lang="tr-TR" altLang="en-US" sz="10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Sınıflama</a:t>
                      </a:r>
                    </a:p>
                    <a:p>
                      <a:pPr marL="742950" marR="0" lvl="1" indent="-285750" algn="just" defTabSz="914400" rtl="0" eaLnBrk="1" fontAlgn="base" latinLnBrk="0" hangingPunct="1">
                        <a:lnSpc>
                          <a:spcPct val="120000"/>
                        </a:lnSpc>
                        <a:spcBef>
                          <a:spcPct val="0"/>
                        </a:spcBef>
                        <a:spcAft>
                          <a:spcPct val="0"/>
                        </a:spcAft>
                        <a:buClrTx/>
                        <a:buSzTx/>
                        <a:buFont typeface="Palatino Linotype" panose="02040502050505030304" pitchFamily="18" charset="0"/>
                        <a:buAutoNum type="arabicPeriod"/>
                        <a:tabLst/>
                      </a:pPr>
                      <a:r>
                        <a:rPr kumimoji="0" lang="tr-TR" altLang="en-US" sz="10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Özetleme</a:t>
                      </a:r>
                    </a:p>
                    <a:p>
                      <a:pPr marL="742950" marR="0" lvl="1" indent="-285750" algn="just" defTabSz="914400" rtl="0" eaLnBrk="1" fontAlgn="base" latinLnBrk="0" hangingPunct="1">
                        <a:lnSpc>
                          <a:spcPct val="120000"/>
                        </a:lnSpc>
                        <a:spcBef>
                          <a:spcPct val="0"/>
                        </a:spcBef>
                        <a:spcAft>
                          <a:spcPct val="0"/>
                        </a:spcAft>
                        <a:buClrTx/>
                        <a:buSzTx/>
                        <a:buFont typeface="Palatino Linotype" panose="02040502050505030304" pitchFamily="18" charset="0"/>
                        <a:buAutoNum type="arabicPeriod"/>
                        <a:tabLst/>
                      </a:pPr>
                      <a:r>
                        <a:rPr kumimoji="0" lang="tr-TR" altLang="en-US" sz="10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Sonuç çıkarma</a:t>
                      </a:r>
                    </a:p>
                    <a:p>
                      <a:pPr marL="742950" marR="0" lvl="1" indent="-285750" algn="just" defTabSz="914400" rtl="0" eaLnBrk="1" fontAlgn="base" latinLnBrk="0" hangingPunct="1">
                        <a:lnSpc>
                          <a:spcPct val="120000"/>
                        </a:lnSpc>
                        <a:spcBef>
                          <a:spcPct val="0"/>
                        </a:spcBef>
                        <a:spcAft>
                          <a:spcPct val="0"/>
                        </a:spcAft>
                        <a:buClrTx/>
                        <a:buSzTx/>
                        <a:buFont typeface="Palatino Linotype" panose="02040502050505030304" pitchFamily="18" charset="0"/>
                        <a:buAutoNum type="arabicPeriod"/>
                        <a:tabLst/>
                      </a:pPr>
                      <a:r>
                        <a:rPr kumimoji="0" lang="tr-TR" altLang="en-US" sz="10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Karşılaştırma</a:t>
                      </a:r>
                    </a:p>
                    <a:p>
                      <a:pPr marL="742950" marR="0" lvl="1" indent="-285750" algn="just" defTabSz="914400" rtl="0" eaLnBrk="1" fontAlgn="base" latinLnBrk="0" hangingPunct="1">
                        <a:lnSpc>
                          <a:spcPct val="120000"/>
                        </a:lnSpc>
                        <a:spcBef>
                          <a:spcPct val="0"/>
                        </a:spcBef>
                        <a:spcAft>
                          <a:spcPct val="0"/>
                        </a:spcAft>
                        <a:buClrTx/>
                        <a:buSzTx/>
                        <a:buFont typeface="Palatino Linotype" panose="02040502050505030304" pitchFamily="18" charset="0"/>
                        <a:buAutoNum type="arabicPeriod"/>
                        <a:tabLst/>
                      </a:pPr>
                      <a:r>
                        <a:rPr kumimoji="0" lang="tr-TR" altLang="en-US" sz="10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Açıklama </a:t>
                      </a:r>
                    </a:p>
                  </a:txBody>
                  <a:tcPr marL="38046" marR="380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just" defTabSz="914400" rtl="0" eaLnBrk="1" fontAlgn="base" latinLnBrk="0" hangingPunct="1">
                        <a:lnSpc>
                          <a:spcPct val="120000"/>
                        </a:lnSpc>
                        <a:spcBef>
                          <a:spcPct val="0"/>
                        </a:spcBef>
                        <a:spcAft>
                          <a:spcPct val="0"/>
                        </a:spcAft>
                        <a:buClrTx/>
                        <a:buSzTx/>
                        <a:buFontTx/>
                        <a:buNone/>
                        <a:tabLst/>
                      </a:pPr>
                      <a:r>
                        <a:rPr kumimoji="0" lang="tr-TR" altLang="en-US" sz="10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Örnek: Önemli konuşma ve dokümanları değişik bir ifadeyle söyleme</a:t>
                      </a:r>
                    </a:p>
                    <a:p>
                      <a:pPr marL="0" marR="0" lvl="0" indent="0" algn="just" defTabSz="914400" rtl="0" eaLnBrk="1" fontAlgn="base" latinLnBrk="0" hangingPunct="1">
                        <a:lnSpc>
                          <a:spcPct val="120000"/>
                        </a:lnSpc>
                        <a:spcBef>
                          <a:spcPct val="0"/>
                        </a:spcBef>
                        <a:spcAft>
                          <a:spcPct val="0"/>
                        </a:spcAft>
                        <a:buClrTx/>
                        <a:buSzTx/>
                        <a:buFontTx/>
                        <a:buNone/>
                        <a:tabLst/>
                      </a:pPr>
                      <a:r>
                        <a:rPr kumimoji="0" lang="tr-TR" altLang="en-US" sz="10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Örnek: Çeşitli yağlıboya resim stillerine örnekler verme</a:t>
                      </a:r>
                    </a:p>
                    <a:p>
                      <a:pPr marL="0" marR="0" lvl="0" indent="0" algn="just" defTabSz="914400" rtl="0" eaLnBrk="1" fontAlgn="base" latinLnBrk="0" hangingPunct="1">
                        <a:lnSpc>
                          <a:spcPct val="120000"/>
                        </a:lnSpc>
                        <a:spcBef>
                          <a:spcPct val="0"/>
                        </a:spcBef>
                        <a:spcAft>
                          <a:spcPct val="0"/>
                        </a:spcAft>
                        <a:buClrTx/>
                        <a:buSzTx/>
                        <a:buFontTx/>
                        <a:buNone/>
                        <a:tabLst/>
                      </a:pPr>
                      <a:r>
                        <a:rPr kumimoji="0" lang="tr-TR" altLang="en-US" sz="10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Örnek: Gözlenen veya betimlenen ruh hastalıklarını sınıflandırma</a:t>
                      </a:r>
                    </a:p>
                    <a:p>
                      <a:pPr marL="0" marR="0" lvl="0" indent="0" algn="just" defTabSz="914400" rtl="0" eaLnBrk="1" fontAlgn="base" latinLnBrk="0" hangingPunct="1">
                        <a:lnSpc>
                          <a:spcPct val="120000"/>
                        </a:lnSpc>
                        <a:spcBef>
                          <a:spcPct val="0"/>
                        </a:spcBef>
                        <a:spcAft>
                          <a:spcPct val="0"/>
                        </a:spcAft>
                        <a:buClrTx/>
                        <a:buSzTx/>
                        <a:buFontTx/>
                        <a:buNone/>
                        <a:tabLst/>
                      </a:pPr>
                      <a:r>
                        <a:rPr kumimoji="0" lang="tr-TR" altLang="en-US" sz="10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Örnek: Video kaydında verilen olayların özetini yazma</a:t>
                      </a:r>
                    </a:p>
                    <a:p>
                      <a:pPr marL="0" marR="0" lvl="0" indent="0" algn="just" defTabSz="914400" rtl="0" eaLnBrk="1" fontAlgn="base" latinLnBrk="0" hangingPunct="1">
                        <a:lnSpc>
                          <a:spcPct val="120000"/>
                        </a:lnSpc>
                        <a:spcBef>
                          <a:spcPct val="0"/>
                        </a:spcBef>
                        <a:spcAft>
                          <a:spcPct val="0"/>
                        </a:spcAft>
                        <a:buClrTx/>
                        <a:buSzTx/>
                        <a:buFontTx/>
                        <a:buNone/>
                        <a:tabLst/>
                      </a:pPr>
                      <a:r>
                        <a:rPr kumimoji="0" lang="tr-TR" altLang="en-US" sz="10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Örnek: Yabancı dil öğrenirken dilin kurallarını örneklerinden çıkarma</a:t>
                      </a:r>
                    </a:p>
                    <a:p>
                      <a:pPr marL="0" marR="0" lvl="0" indent="0" algn="just" defTabSz="914400" rtl="0" eaLnBrk="1" fontAlgn="base" latinLnBrk="0" hangingPunct="1">
                        <a:lnSpc>
                          <a:spcPct val="120000"/>
                        </a:lnSpc>
                        <a:spcBef>
                          <a:spcPct val="0"/>
                        </a:spcBef>
                        <a:spcAft>
                          <a:spcPct val="0"/>
                        </a:spcAft>
                        <a:buClrTx/>
                        <a:buSzTx/>
                        <a:buFontTx/>
                        <a:buNone/>
                        <a:tabLst/>
                      </a:pPr>
                      <a:r>
                        <a:rPr kumimoji="0" lang="tr-TR" altLang="en-US" sz="10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Örnek: Tarihsel olayları çağdaş durumlarla karşılaştırma</a:t>
                      </a:r>
                    </a:p>
                    <a:p>
                      <a:pPr marL="0" marR="0" lvl="0" indent="0" algn="just" defTabSz="914400" rtl="0" eaLnBrk="1" fontAlgn="base" latinLnBrk="0" hangingPunct="1">
                        <a:lnSpc>
                          <a:spcPct val="120000"/>
                        </a:lnSpc>
                        <a:spcBef>
                          <a:spcPct val="0"/>
                        </a:spcBef>
                        <a:spcAft>
                          <a:spcPct val="0"/>
                        </a:spcAft>
                        <a:buClrTx/>
                        <a:buSzTx/>
                        <a:buFontTx/>
                        <a:buNone/>
                        <a:tabLst/>
                      </a:pPr>
                      <a:r>
                        <a:rPr kumimoji="0" lang="tr-TR" altLang="en-US" sz="10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Örnek: Fransa’daki önemli 18. Yüzyıl olaylarının nedenlerini açıklama</a:t>
                      </a:r>
                    </a:p>
                  </a:txBody>
                  <a:tcPr marL="38046" marR="380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62615603"/>
                  </a:ext>
                </a:extLst>
              </a:tr>
              <a:tr h="198438">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342900" marR="0" lvl="0" indent="-342900" algn="just" defTabSz="914400" rtl="0" eaLnBrk="1" fontAlgn="base" latinLnBrk="0" hangingPunct="1">
                        <a:lnSpc>
                          <a:spcPct val="120000"/>
                        </a:lnSpc>
                        <a:spcBef>
                          <a:spcPct val="0"/>
                        </a:spcBef>
                        <a:spcAft>
                          <a:spcPct val="0"/>
                        </a:spcAft>
                        <a:buClrTx/>
                        <a:buSzTx/>
                        <a:buFont typeface="Palatino Linotype" panose="02040502050505030304" pitchFamily="18" charset="0"/>
                        <a:buAutoNum type="arabicPeriod"/>
                        <a:tabLst/>
                      </a:pPr>
                      <a:r>
                        <a:rPr kumimoji="0" lang="tr-TR" altLang="en-US" sz="1000" b="1"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UYGULAMA</a:t>
                      </a:r>
                    </a:p>
                  </a:txBody>
                  <a:tcPr marL="38046" marR="380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just" defTabSz="914400" rtl="0" eaLnBrk="1" fontAlgn="base" latinLnBrk="0" hangingPunct="1">
                        <a:lnSpc>
                          <a:spcPct val="120000"/>
                        </a:lnSpc>
                        <a:spcBef>
                          <a:spcPct val="0"/>
                        </a:spcBef>
                        <a:spcAft>
                          <a:spcPct val="0"/>
                        </a:spcAft>
                        <a:buClrTx/>
                        <a:buSzTx/>
                        <a:buFontTx/>
                        <a:buNone/>
                        <a:tabLst/>
                      </a:pPr>
                      <a:r>
                        <a:rPr kumimoji="0" lang="tr-TR" altLang="en-US" sz="10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İşlem yolunu verilen durumda icra etme veya kullanma</a:t>
                      </a:r>
                    </a:p>
                  </a:txBody>
                  <a:tcPr marL="38046" marR="380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487702225"/>
                  </a:ext>
                </a:extLst>
              </a:tr>
              <a:tr h="396875">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742950" marR="0" lvl="1" indent="-285750" algn="just" defTabSz="914400" rtl="0" eaLnBrk="1" fontAlgn="base" latinLnBrk="0" hangingPunct="1">
                        <a:lnSpc>
                          <a:spcPct val="120000"/>
                        </a:lnSpc>
                        <a:spcBef>
                          <a:spcPct val="0"/>
                        </a:spcBef>
                        <a:spcAft>
                          <a:spcPct val="0"/>
                        </a:spcAft>
                        <a:buClrTx/>
                        <a:buSzTx/>
                        <a:buFont typeface="Palatino Linotype" panose="02040502050505030304" pitchFamily="18" charset="0"/>
                        <a:buAutoNum type="arabicPeriod"/>
                        <a:tabLst/>
                      </a:pPr>
                      <a:r>
                        <a:rPr kumimoji="0" lang="tr-TR" altLang="en-US" sz="10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Yapma</a:t>
                      </a:r>
                    </a:p>
                    <a:p>
                      <a:pPr marL="742950" marR="0" lvl="1" indent="-285750" algn="just" defTabSz="914400" rtl="0" eaLnBrk="1" fontAlgn="base" latinLnBrk="0" hangingPunct="1">
                        <a:lnSpc>
                          <a:spcPct val="120000"/>
                        </a:lnSpc>
                        <a:spcBef>
                          <a:spcPct val="0"/>
                        </a:spcBef>
                        <a:spcAft>
                          <a:spcPct val="0"/>
                        </a:spcAft>
                        <a:buClrTx/>
                        <a:buSzTx/>
                        <a:buFont typeface="Palatino Linotype" panose="02040502050505030304" pitchFamily="18" charset="0"/>
                        <a:buAutoNum type="arabicPeriod"/>
                        <a:tabLst/>
                      </a:pPr>
                      <a:r>
                        <a:rPr kumimoji="0" lang="tr-TR" altLang="en-US" sz="10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Yararlanma</a:t>
                      </a:r>
                    </a:p>
                  </a:txBody>
                  <a:tcPr marL="38046" marR="380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just" defTabSz="914400" rtl="0" eaLnBrk="1" fontAlgn="base" latinLnBrk="0" hangingPunct="1">
                        <a:lnSpc>
                          <a:spcPct val="120000"/>
                        </a:lnSpc>
                        <a:spcBef>
                          <a:spcPct val="0"/>
                        </a:spcBef>
                        <a:spcAft>
                          <a:spcPct val="0"/>
                        </a:spcAft>
                        <a:buClrTx/>
                        <a:buSzTx/>
                        <a:buFontTx/>
                        <a:buNone/>
                        <a:tabLst/>
                      </a:pPr>
                      <a:r>
                        <a:rPr kumimoji="0" lang="tr-TR" altLang="en-US" sz="10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Örnek: Çok basamaklı bir tamsayıyı başka birçok basamaklı tamsayıya bölme</a:t>
                      </a:r>
                    </a:p>
                    <a:p>
                      <a:pPr marL="0" marR="0" lvl="0" indent="0" algn="just" defTabSz="914400" rtl="0" eaLnBrk="1" fontAlgn="base" latinLnBrk="0" hangingPunct="1">
                        <a:lnSpc>
                          <a:spcPct val="120000"/>
                        </a:lnSpc>
                        <a:spcBef>
                          <a:spcPct val="0"/>
                        </a:spcBef>
                        <a:spcAft>
                          <a:spcPct val="0"/>
                        </a:spcAft>
                        <a:buClrTx/>
                        <a:buSzTx/>
                        <a:buFontTx/>
                        <a:buNone/>
                        <a:tabLst/>
                      </a:pPr>
                      <a:r>
                        <a:rPr kumimoji="0" lang="tr-TR" altLang="en-US" sz="10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Örnek: Newton’un 2. Yasasının hangi durumlarda geçerli olduğunu belirleme</a:t>
                      </a:r>
                    </a:p>
                  </a:txBody>
                  <a:tcPr marL="38046" marR="380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818605655"/>
                  </a:ext>
                </a:extLst>
              </a:tr>
              <a:tr h="396875">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342900" marR="0" lvl="0" indent="-342900" algn="just" defTabSz="914400" rtl="0" eaLnBrk="1" fontAlgn="base" latinLnBrk="0" hangingPunct="1">
                        <a:lnSpc>
                          <a:spcPct val="120000"/>
                        </a:lnSpc>
                        <a:spcBef>
                          <a:spcPct val="0"/>
                        </a:spcBef>
                        <a:spcAft>
                          <a:spcPct val="0"/>
                        </a:spcAft>
                        <a:buClrTx/>
                        <a:buSzTx/>
                        <a:buFont typeface="Palatino Linotype" panose="02040502050505030304" pitchFamily="18" charset="0"/>
                        <a:buAutoNum type="arabicPeriod"/>
                        <a:tabLst/>
                      </a:pPr>
                      <a:r>
                        <a:rPr kumimoji="0" lang="tr-TR" altLang="en-US" sz="1000" b="1"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ÇÖZÜMLEME</a:t>
                      </a:r>
                    </a:p>
                  </a:txBody>
                  <a:tcPr marL="38046" marR="380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just" defTabSz="914400" rtl="0" eaLnBrk="1" fontAlgn="base" latinLnBrk="0" hangingPunct="1">
                        <a:lnSpc>
                          <a:spcPct val="120000"/>
                        </a:lnSpc>
                        <a:spcBef>
                          <a:spcPct val="0"/>
                        </a:spcBef>
                        <a:spcAft>
                          <a:spcPct val="0"/>
                        </a:spcAft>
                        <a:buClrTx/>
                        <a:buSzTx/>
                        <a:buFontTx/>
                        <a:buNone/>
                        <a:tabLst/>
                      </a:pPr>
                      <a:r>
                        <a:rPr kumimoji="0" lang="tr-TR" altLang="en-US" sz="10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Materyali onu oluşturan parçalara ayırma ve parçaların birbiri ve materyalin bütünü ile ilişkilerini belirleme</a:t>
                      </a:r>
                    </a:p>
                  </a:txBody>
                  <a:tcPr marL="38046" marR="380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11819980"/>
                  </a:ext>
                </a:extLst>
              </a:tr>
              <a:tr h="792163">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742950" marR="0" lvl="1" indent="-285750" algn="just" defTabSz="914400" rtl="0" eaLnBrk="1" fontAlgn="base" latinLnBrk="0" hangingPunct="1">
                        <a:lnSpc>
                          <a:spcPct val="120000"/>
                        </a:lnSpc>
                        <a:spcBef>
                          <a:spcPct val="0"/>
                        </a:spcBef>
                        <a:spcAft>
                          <a:spcPct val="0"/>
                        </a:spcAft>
                        <a:buClrTx/>
                        <a:buSzTx/>
                        <a:buFont typeface="Palatino Linotype" panose="02040502050505030304" pitchFamily="18" charset="0"/>
                        <a:buAutoNum type="arabicPeriod"/>
                        <a:tabLst/>
                      </a:pPr>
                      <a:r>
                        <a:rPr kumimoji="0" lang="tr-TR" altLang="en-US" sz="10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Ayrıştırma</a:t>
                      </a:r>
                    </a:p>
                    <a:p>
                      <a:pPr marL="742950" marR="0" lvl="1" indent="-285750" algn="just" defTabSz="914400" rtl="0" eaLnBrk="1" fontAlgn="base" latinLnBrk="0" hangingPunct="1">
                        <a:lnSpc>
                          <a:spcPct val="120000"/>
                        </a:lnSpc>
                        <a:spcBef>
                          <a:spcPct val="0"/>
                        </a:spcBef>
                        <a:spcAft>
                          <a:spcPct val="0"/>
                        </a:spcAft>
                        <a:buClrTx/>
                        <a:buSzTx/>
                        <a:buFont typeface="Palatino Linotype" panose="02040502050505030304" pitchFamily="18" charset="0"/>
                        <a:buAutoNum type="arabicPeriod"/>
                        <a:tabLst/>
                      </a:pPr>
                      <a:r>
                        <a:rPr kumimoji="0" lang="tr-TR" altLang="en-US" sz="10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Örgütleme</a:t>
                      </a:r>
                    </a:p>
                    <a:p>
                      <a:pPr marL="742950" marR="0" lvl="1" indent="-285750" algn="just" defTabSz="914400" rtl="0" eaLnBrk="1" fontAlgn="base" latinLnBrk="0" hangingPunct="1">
                        <a:lnSpc>
                          <a:spcPct val="120000"/>
                        </a:lnSpc>
                        <a:spcBef>
                          <a:spcPct val="0"/>
                        </a:spcBef>
                        <a:spcAft>
                          <a:spcPct val="0"/>
                        </a:spcAft>
                        <a:buClrTx/>
                        <a:buSzTx/>
                        <a:buFont typeface="Palatino Linotype" panose="02040502050505030304" pitchFamily="18" charset="0"/>
                        <a:buAutoNum type="arabicPeriod"/>
                        <a:tabLst/>
                      </a:pPr>
                      <a:r>
                        <a:rPr kumimoji="0" lang="tr-TR" altLang="en-US" sz="10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İrdeleme</a:t>
                      </a:r>
                    </a:p>
                  </a:txBody>
                  <a:tcPr marL="38046" marR="380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just" defTabSz="914400" rtl="0" eaLnBrk="1" fontAlgn="base" latinLnBrk="0" hangingPunct="1">
                        <a:lnSpc>
                          <a:spcPct val="120000"/>
                        </a:lnSpc>
                        <a:spcBef>
                          <a:spcPct val="0"/>
                        </a:spcBef>
                        <a:spcAft>
                          <a:spcPct val="0"/>
                        </a:spcAft>
                        <a:buClrTx/>
                        <a:buSzTx/>
                        <a:buFontTx/>
                        <a:buNone/>
                        <a:tabLst/>
                      </a:pPr>
                      <a:r>
                        <a:rPr kumimoji="0" lang="tr-TR" altLang="en-US" sz="10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Örnek: Bir matematik problemindeki gerekli ve gereksiz sayıları ayırma</a:t>
                      </a:r>
                    </a:p>
                    <a:p>
                      <a:pPr marL="0" marR="0" lvl="0" indent="0" algn="just" defTabSz="914400" rtl="0" eaLnBrk="1" fontAlgn="base" latinLnBrk="0" hangingPunct="1">
                        <a:lnSpc>
                          <a:spcPct val="120000"/>
                        </a:lnSpc>
                        <a:spcBef>
                          <a:spcPct val="0"/>
                        </a:spcBef>
                        <a:spcAft>
                          <a:spcPct val="0"/>
                        </a:spcAft>
                        <a:buClrTx/>
                        <a:buSzTx/>
                        <a:buFontTx/>
                        <a:buNone/>
                        <a:tabLst/>
                      </a:pPr>
                      <a:r>
                        <a:rPr kumimoji="0" lang="tr-TR" altLang="en-US" sz="10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Örnek: Tarihsel bir anlatımdaki kanıtları belli bir açıklamayı destekleyen ve desteklemeyen kanıtlar olarak sınıflama</a:t>
                      </a:r>
                    </a:p>
                    <a:p>
                      <a:pPr marL="0" marR="0" lvl="0" indent="0" algn="just" defTabSz="914400" rtl="0" eaLnBrk="1" fontAlgn="base" latinLnBrk="0" hangingPunct="1">
                        <a:lnSpc>
                          <a:spcPct val="120000"/>
                        </a:lnSpc>
                        <a:spcBef>
                          <a:spcPct val="0"/>
                        </a:spcBef>
                        <a:spcAft>
                          <a:spcPct val="0"/>
                        </a:spcAft>
                        <a:buClrTx/>
                        <a:buSzTx/>
                        <a:buFontTx/>
                        <a:buNone/>
                        <a:tabLst/>
                      </a:pPr>
                      <a:r>
                        <a:rPr kumimoji="0" lang="tr-TR" altLang="en-US" sz="10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Örnek: Tarihsel bakış açısından yararlanarak bir makale yazarının görüşünü belirleme</a:t>
                      </a:r>
                    </a:p>
                  </a:txBody>
                  <a:tcPr marL="38046" marR="380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397522095"/>
                  </a:ext>
                </a:extLst>
              </a:tr>
              <a:tr h="198438">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342900" marR="0" lvl="0" indent="-342900" algn="just" defTabSz="914400" rtl="0" eaLnBrk="1" fontAlgn="base" latinLnBrk="0" hangingPunct="1">
                        <a:lnSpc>
                          <a:spcPct val="120000"/>
                        </a:lnSpc>
                        <a:spcBef>
                          <a:spcPct val="0"/>
                        </a:spcBef>
                        <a:spcAft>
                          <a:spcPct val="0"/>
                        </a:spcAft>
                        <a:buClrTx/>
                        <a:buSzTx/>
                        <a:buFont typeface="Palatino Linotype" panose="02040502050505030304" pitchFamily="18" charset="0"/>
                        <a:buAutoNum type="arabicPeriod"/>
                        <a:tabLst/>
                      </a:pPr>
                      <a:r>
                        <a:rPr kumimoji="0" lang="tr-TR" altLang="en-US" sz="1000" b="1"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DEĞERLENDİRME</a:t>
                      </a:r>
                    </a:p>
                  </a:txBody>
                  <a:tcPr marL="38046" marR="380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just" defTabSz="914400" rtl="0" eaLnBrk="1" fontAlgn="base" latinLnBrk="0" hangingPunct="1">
                        <a:lnSpc>
                          <a:spcPct val="120000"/>
                        </a:lnSpc>
                        <a:spcBef>
                          <a:spcPct val="0"/>
                        </a:spcBef>
                        <a:spcAft>
                          <a:spcPct val="0"/>
                        </a:spcAft>
                        <a:buClrTx/>
                        <a:buSzTx/>
                        <a:buFontTx/>
                        <a:buNone/>
                        <a:tabLst/>
                      </a:pPr>
                      <a:r>
                        <a:rPr kumimoji="0" lang="tr-TR" altLang="en-US" sz="10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Ölçütler ve standartlara dayalı yargılara ulaşma</a:t>
                      </a:r>
                    </a:p>
                  </a:txBody>
                  <a:tcPr marL="38046" marR="380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16250181"/>
                  </a:ext>
                </a:extLst>
              </a:tr>
              <a:tr h="633533">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742950" marR="0" lvl="1" indent="-285750" algn="just" defTabSz="914400" rtl="0" eaLnBrk="1" fontAlgn="base" latinLnBrk="0" hangingPunct="1">
                        <a:lnSpc>
                          <a:spcPct val="120000"/>
                        </a:lnSpc>
                        <a:spcBef>
                          <a:spcPct val="0"/>
                        </a:spcBef>
                        <a:spcAft>
                          <a:spcPct val="0"/>
                        </a:spcAft>
                        <a:buClrTx/>
                        <a:buSzTx/>
                        <a:buFont typeface="Palatino Linotype" panose="02040502050505030304" pitchFamily="18" charset="0"/>
                        <a:buAutoNum type="arabicPeriod"/>
                        <a:tabLst/>
                      </a:pPr>
                      <a:r>
                        <a:rPr kumimoji="0" lang="tr-TR" altLang="en-US" sz="10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Denetleme</a:t>
                      </a:r>
                    </a:p>
                    <a:p>
                      <a:pPr marL="742950" marR="0" lvl="1" indent="-285750" algn="just" defTabSz="914400" rtl="0" eaLnBrk="1" fontAlgn="base" latinLnBrk="0" hangingPunct="1">
                        <a:lnSpc>
                          <a:spcPct val="120000"/>
                        </a:lnSpc>
                        <a:spcBef>
                          <a:spcPct val="0"/>
                        </a:spcBef>
                        <a:spcAft>
                          <a:spcPct val="0"/>
                        </a:spcAft>
                        <a:buClrTx/>
                        <a:buSzTx/>
                        <a:buFont typeface="Palatino Linotype" panose="02040502050505030304" pitchFamily="18" charset="0"/>
                        <a:buAutoNum type="arabicPeriod"/>
                        <a:tabLst/>
                      </a:pPr>
                      <a:r>
                        <a:rPr kumimoji="0" lang="tr-TR" altLang="en-US" sz="10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Eleştirme</a:t>
                      </a:r>
                    </a:p>
                  </a:txBody>
                  <a:tcPr marL="38046" marR="380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just" defTabSz="914400" rtl="0" eaLnBrk="1" fontAlgn="base" latinLnBrk="0" hangingPunct="1">
                        <a:lnSpc>
                          <a:spcPct val="120000"/>
                        </a:lnSpc>
                        <a:spcBef>
                          <a:spcPct val="0"/>
                        </a:spcBef>
                        <a:spcAft>
                          <a:spcPct val="0"/>
                        </a:spcAft>
                        <a:buClrTx/>
                        <a:buSzTx/>
                        <a:buFontTx/>
                        <a:buNone/>
                        <a:tabLst/>
                      </a:pPr>
                      <a:r>
                        <a:rPr kumimoji="0" lang="tr-TR" altLang="en-US" sz="10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Örnek: Bilim adamlarının görüşünün gözlemlerinden hareketle ulaşılabilecek bir görüş olup olmadığını belirleme</a:t>
                      </a:r>
                    </a:p>
                    <a:p>
                      <a:pPr marL="0" marR="0" lvl="0" indent="0" algn="just" defTabSz="914400" rtl="0" eaLnBrk="1" fontAlgn="base" latinLnBrk="0" hangingPunct="1">
                        <a:lnSpc>
                          <a:spcPct val="120000"/>
                        </a:lnSpc>
                        <a:spcBef>
                          <a:spcPct val="0"/>
                        </a:spcBef>
                        <a:spcAft>
                          <a:spcPct val="0"/>
                        </a:spcAft>
                        <a:buClrTx/>
                        <a:buSzTx/>
                        <a:buFontTx/>
                        <a:buNone/>
                        <a:tabLst/>
                      </a:pPr>
                      <a:r>
                        <a:rPr kumimoji="0" lang="tr-TR" altLang="en-US" sz="10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Örnek: İki yöntemden hangisinin, verilen problemi çözmek için en uygun olduğunu ortaya koyma </a:t>
                      </a:r>
                    </a:p>
                  </a:txBody>
                  <a:tcPr marL="38046" marR="380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67385498"/>
                  </a:ext>
                </a:extLst>
              </a:tr>
              <a:tr h="198438">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342900" marR="0" lvl="0" indent="-342900" algn="just" defTabSz="914400" rtl="0" eaLnBrk="1" fontAlgn="base" latinLnBrk="0" hangingPunct="1">
                        <a:lnSpc>
                          <a:spcPct val="120000"/>
                        </a:lnSpc>
                        <a:spcBef>
                          <a:spcPct val="0"/>
                        </a:spcBef>
                        <a:spcAft>
                          <a:spcPct val="0"/>
                        </a:spcAft>
                        <a:buClrTx/>
                        <a:buSzTx/>
                        <a:buFont typeface="Palatino Linotype" panose="02040502050505030304" pitchFamily="18" charset="0"/>
                        <a:buAutoNum type="arabicPeriod"/>
                        <a:tabLst/>
                      </a:pPr>
                      <a:r>
                        <a:rPr kumimoji="0" lang="tr-TR" altLang="en-US" sz="1000" b="1"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YARATMA</a:t>
                      </a:r>
                    </a:p>
                  </a:txBody>
                  <a:tcPr marL="38046" marR="380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just" defTabSz="914400" rtl="0" eaLnBrk="1" fontAlgn="base" latinLnBrk="0" hangingPunct="1">
                        <a:lnSpc>
                          <a:spcPct val="120000"/>
                        </a:lnSpc>
                        <a:spcBef>
                          <a:spcPct val="0"/>
                        </a:spcBef>
                        <a:spcAft>
                          <a:spcPct val="0"/>
                        </a:spcAft>
                        <a:buClrTx/>
                        <a:buSzTx/>
                        <a:buFontTx/>
                        <a:buNone/>
                        <a:tabLst/>
                      </a:pPr>
                      <a:r>
                        <a:rPr kumimoji="0" lang="tr-TR" altLang="en-US" sz="10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Öğeleri uyumlu bir şekilde bir araya getirerek yeni, özgün bir ürün oluşturma</a:t>
                      </a:r>
                    </a:p>
                  </a:txBody>
                  <a:tcPr marL="38046" marR="380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2591135"/>
                  </a:ext>
                </a:extLst>
              </a:tr>
              <a:tr h="792163">
                <a:tc>
                  <a:txBody>
                    <a:bodyPr/>
                    <a:lstStyle>
                      <a:lvl1pPr marL="342900" indent="-342900">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742950" marR="0" lvl="1" indent="-285750" algn="just" defTabSz="914400" rtl="0" eaLnBrk="1" fontAlgn="base" latinLnBrk="0" hangingPunct="1">
                        <a:lnSpc>
                          <a:spcPct val="120000"/>
                        </a:lnSpc>
                        <a:spcBef>
                          <a:spcPct val="0"/>
                        </a:spcBef>
                        <a:spcAft>
                          <a:spcPct val="0"/>
                        </a:spcAft>
                        <a:buClrTx/>
                        <a:buSzTx/>
                        <a:buFont typeface="Palatino Linotype" panose="02040502050505030304" pitchFamily="18" charset="0"/>
                        <a:buAutoNum type="arabicPeriod"/>
                        <a:tabLst/>
                      </a:pPr>
                      <a:r>
                        <a:rPr kumimoji="0" lang="tr-TR" altLang="en-US" sz="10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Oluşturma</a:t>
                      </a:r>
                    </a:p>
                    <a:p>
                      <a:pPr marL="742950" marR="0" lvl="1" indent="-285750" algn="just" defTabSz="914400" rtl="0" eaLnBrk="1" fontAlgn="base" latinLnBrk="0" hangingPunct="1">
                        <a:lnSpc>
                          <a:spcPct val="120000"/>
                        </a:lnSpc>
                        <a:spcBef>
                          <a:spcPct val="0"/>
                        </a:spcBef>
                        <a:spcAft>
                          <a:spcPct val="0"/>
                        </a:spcAft>
                        <a:buClrTx/>
                        <a:buSzTx/>
                        <a:buFont typeface="Palatino Linotype" panose="02040502050505030304" pitchFamily="18" charset="0"/>
                        <a:buAutoNum type="arabicPeriod"/>
                        <a:tabLst/>
                      </a:pPr>
                      <a:r>
                        <a:rPr kumimoji="0" lang="tr-TR" altLang="en-US" sz="10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Planlama</a:t>
                      </a:r>
                    </a:p>
                    <a:p>
                      <a:pPr marL="742950" marR="0" lvl="1" indent="-285750" algn="just" defTabSz="914400" rtl="0" eaLnBrk="1" fontAlgn="base" latinLnBrk="0" hangingPunct="1">
                        <a:lnSpc>
                          <a:spcPct val="120000"/>
                        </a:lnSpc>
                        <a:spcBef>
                          <a:spcPct val="0"/>
                        </a:spcBef>
                        <a:spcAft>
                          <a:spcPct val="0"/>
                        </a:spcAft>
                        <a:buClrTx/>
                        <a:buSzTx/>
                        <a:buFont typeface="Palatino Linotype" panose="02040502050505030304" pitchFamily="18" charset="0"/>
                        <a:buAutoNum type="arabicPeriod"/>
                        <a:tabLst/>
                      </a:pPr>
                      <a:r>
                        <a:rPr kumimoji="0" lang="tr-TR" altLang="en-US" sz="10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Üretme</a:t>
                      </a:r>
                    </a:p>
                  </a:txBody>
                  <a:tcPr marL="38046" marR="380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just" defTabSz="914400" rtl="0" eaLnBrk="1" fontAlgn="base" latinLnBrk="0" hangingPunct="1">
                        <a:lnSpc>
                          <a:spcPct val="120000"/>
                        </a:lnSpc>
                        <a:spcBef>
                          <a:spcPct val="0"/>
                        </a:spcBef>
                        <a:spcAft>
                          <a:spcPct val="0"/>
                        </a:spcAft>
                        <a:buClrTx/>
                        <a:buSzTx/>
                        <a:buFontTx/>
                        <a:buNone/>
                        <a:tabLst/>
                      </a:pPr>
                      <a:r>
                        <a:rPr kumimoji="0" lang="tr-TR" altLang="en-US" sz="10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Örnek: Gözlenen şekliyle bir olay veya durumu açıklayıcı bir denence (hipotez) ortaya koyma</a:t>
                      </a:r>
                    </a:p>
                    <a:p>
                      <a:pPr marL="0" marR="0" lvl="0" indent="0" algn="just" defTabSz="914400" rtl="0" eaLnBrk="1" fontAlgn="base" latinLnBrk="0" hangingPunct="1">
                        <a:lnSpc>
                          <a:spcPct val="120000"/>
                        </a:lnSpc>
                        <a:spcBef>
                          <a:spcPct val="0"/>
                        </a:spcBef>
                        <a:spcAft>
                          <a:spcPct val="0"/>
                        </a:spcAft>
                        <a:buClrTx/>
                        <a:buSzTx/>
                        <a:buFontTx/>
                        <a:buNone/>
                        <a:tabLst/>
                      </a:pPr>
                      <a:r>
                        <a:rPr kumimoji="0" lang="tr-TR" altLang="en-US" sz="10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Örnek: Verilen tarihi konu ile ilgili bir araştırma raporu planlama</a:t>
                      </a:r>
                    </a:p>
                    <a:p>
                      <a:pPr marL="0" marR="0" lvl="0" indent="0" algn="just" defTabSz="914400" rtl="0" eaLnBrk="1" fontAlgn="base" latinLnBrk="0" hangingPunct="1">
                        <a:lnSpc>
                          <a:spcPct val="120000"/>
                        </a:lnSpc>
                        <a:spcBef>
                          <a:spcPct val="0"/>
                        </a:spcBef>
                        <a:spcAft>
                          <a:spcPct val="0"/>
                        </a:spcAft>
                        <a:buClrTx/>
                        <a:buSzTx/>
                        <a:buFontTx/>
                        <a:buNone/>
                        <a:tabLst/>
                      </a:pPr>
                      <a:r>
                        <a:rPr kumimoji="0" lang="tr-TR" altLang="en-US" sz="10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Örnek: Belli canlı türleri için belli amaçlara uygun olacak </a:t>
                      </a:r>
                    </a:p>
                    <a:p>
                      <a:pPr marL="0" marR="0" lvl="0" indent="0" algn="just" defTabSz="914400" rtl="0" eaLnBrk="1" fontAlgn="base" latinLnBrk="0" hangingPunct="1">
                        <a:lnSpc>
                          <a:spcPct val="120000"/>
                        </a:lnSpc>
                        <a:spcBef>
                          <a:spcPct val="0"/>
                        </a:spcBef>
                        <a:spcAft>
                          <a:spcPct val="0"/>
                        </a:spcAft>
                        <a:buClrTx/>
                        <a:buSzTx/>
                        <a:buFontTx/>
                        <a:buNone/>
                        <a:tabLst/>
                      </a:pPr>
                      <a:r>
                        <a:rPr kumimoji="0" lang="tr-TR" altLang="en-US" sz="10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yaşam birlikleri (HABİTAT) oluşturma</a:t>
                      </a:r>
                    </a:p>
                  </a:txBody>
                  <a:tcPr marL="38046" marR="380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78258936"/>
                  </a:ext>
                </a:extLst>
              </a:tr>
            </a:tbl>
          </a:graphicData>
        </a:graphic>
      </p:graphicFrame>
      <p:sp>
        <p:nvSpPr>
          <p:cNvPr id="74799" name="6 Metin kutusu"/>
          <p:cNvSpPr txBox="1">
            <a:spLocks noChangeArrowheads="1"/>
          </p:cNvSpPr>
          <p:nvPr/>
        </p:nvSpPr>
        <p:spPr bwMode="auto">
          <a:xfrm>
            <a:off x="5004048" y="6260879"/>
            <a:ext cx="41399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0"/>
              </a:spcBef>
              <a:buFontTx/>
              <a:buNone/>
            </a:pPr>
            <a:r>
              <a:rPr lang="tr-TR" altLang="en-US" sz="1400" b="1" dirty="0">
                <a:solidFill>
                  <a:schemeClr val="accent1">
                    <a:lumMod val="20000"/>
                    <a:lumOff val="80000"/>
                  </a:schemeClr>
                </a:solidFill>
              </a:rPr>
              <a:t>Bilişsel Süreçler Boyutundaki Altı Ana Grup </a:t>
            </a:r>
          </a:p>
          <a:p>
            <a:pPr eaLnBrk="1" hangingPunct="1">
              <a:spcBef>
                <a:spcPct val="0"/>
              </a:spcBef>
              <a:buFontTx/>
              <a:buNone/>
            </a:pPr>
            <a:r>
              <a:rPr lang="tr-TR" altLang="en-US" sz="1400" b="1" dirty="0">
                <a:solidFill>
                  <a:schemeClr val="accent1">
                    <a:lumMod val="20000"/>
                    <a:lumOff val="80000"/>
                  </a:schemeClr>
                </a:solidFill>
              </a:rPr>
              <a:t>Kaynak: Özçelik (2010)</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Başlık"/>
          <p:cNvSpPr>
            <a:spLocks noGrp="1"/>
          </p:cNvSpPr>
          <p:nvPr>
            <p:ph type="title"/>
          </p:nvPr>
        </p:nvSpPr>
        <p:spPr/>
        <p:txBody>
          <a:bodyPr/>
          <a:lstStyle/>
          <a:p>
            <a:r>
              <a:rPr lang="tr-TR" altLang="en-US" dirty="0" smtClean="0"/>
              <a:t>Duyuşsal Alanda Öğrenme Kazanımı Yazma</a:t>
            </a:r>
          </a:p>
        </p:txBody>
      </p:sp>
      <p:sp>
        <p:nvSpPr>
          <p:cNvPr id="6" name="2 İçerik Yer Tutucusu"/>
          <p:cNvSpPr>
            <a:spLocks noGrp="1"/>
          </p:cNvSpPr>
          <p:nvPr>
            <p:ph idx="1"/>
          </p:nvPr>
        </p:nvSpPr>
        <p:spPr/>
        <p:txBody>
          <a:bodyPr/>
          <a:lstStyle/>
          <a:p>
            <a:r>
              <a:rPr lang="tr-TR" altLang="en-US" dirty="0" smtClean="0"/>
              <a:t>Bu alanda öğrenmenin duygusal kısmıyla ilgili bilgi almaya gönüllü olmaktan, inanç, fikir ve tutumların entegrasyonuna kadar çeşitlilik gösterir. </a:t>
            </a:r>
            <a:endParaRPr lang="en-US" altLang="en-US" dirty="0" smtClean="0"/>
          </a:p>
          <a:p>
            <a:r>
              <a:rPr lang="tr-TR" altLang="en-US" dirty="0" smtClean="0"/>
              <a:t>Beş </a:t>
            </a:r>
            <a:r>
              <a:rPr lang="en-US" altLang="en-US" dirty="0" smtClean="0"/>
              <a:t>k</a:t>
            </a:r>
            <a:r>
              <a:rPr lang="tr-TR" altLang="en-US" dirty="0" smtClean="0"/>
              <a:t>ategoride toplanır.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1000" fill="hold"/>
                                        <p:tgtEl>
                                          <p:spTgt spid="5939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939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9394"/>
                                        </p:tgtEl>
                                        <p:attrNameLst>
                                          <p:attrName>ppt_y</p:attrName>
                                        </p:attrNameLst>
                                      </p:cBhvr>
                                      <p:tavLst>
                                        <p:tav tm="0">
                                          <p:val>
                                            <p:strVal val="#ppt_y"/>
                                          </p:val>
                                        </p:tav>
                                        <p:tav tm="100000">
                                          <p:val>
                                            <p:strVal val="#ppt_y"/>
                                          </p:val>
                                        </p:tav>
                                      </p:tavLst>
                                    </p:anim>
                                    <p:animEffect transition="in" filter="fade">
                                      <p:cBhvr>
                                        <p:cTn id="10" dur="1000"/>
                                        <p:tgtEl>
                                          <p:spTgt spid="59394"/>
                                        </p:tgtEl>
                                      </p:cBhvr>
                                    </p:animEffect>
                                  </p:childTnLst>
                                </p:cTn>
                              </p:par>
                            </p:childTnLst>
                          </p:cTn>
                        </p:par>
                        <p:par>
                          <p:cTn id="11" fill="hold" nodeType="afterGroup">
                            <p:stCondLst>
                              <p:cond delay="1000"/>
                            </p:stCondLst>
                            <p:childTnLst>
                              <p:par>
                                <p:cTn id="12" presetID="48" presetClass="entr" presetSubtype="0" accel="50000" fill="hold" grpId="0"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6">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17" dur="1000"/>
                                        <p:tgtEl>
                                          <p:spTgt spid="6">
                                            <p:txEl>
                                              <p:pRg st="0" end="0"/>
                                            </p:txEl>
                                          </p:spTgt>
                                        </p:tgtEl>
                                      </p:cBhvr>
                                    </p:animEffect>
                                  </p:childTnLst>
                                </p:cTn>
                              </p:par>
                            </p:childTnLst>
                          </p:cTn>
                        </p:par>
                        <p:par>
                          <p:cTn id="18" fill="hold">
                            <p:stCondLst>
                              <p:cond delay="2000"/>
                            </p:stCondLst>
                            <p:childTnLst>
                              <p:par>
                                <p:cTn id="19" presetID="48" presetClass="entr" presetSubtype="0" accel="50000" fill="hold" grpId="0"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1000" fill="hold"/>
                                        <p:tgtEl>
                                          <p:spTgt spid="6">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6">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
                                          </p:val>
                                        </p:tav>
                                        <p:tav tm="100000">
                                          <p:val>
                                            <p:strVal val="#ppt_y"/>
                                          </p:val>
                                        </p:tav>
                                      </p:tavLst>
                                    </p:anim>
                                    <p:animEffect transition="in" filter="fade">
                                      <p:cBhvr>
                                        <p:cTn id="24"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6"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İçerik Yer Tutucusu"/>
          <p:cNvGraphicFramePr>
            <a:graphicFrameLocks/>
          </p:cNvGraphicFramePr>
          <p:nvPr>
            <p:extLst>
              <p:ext uri="{D42A27DB-BD31-4B8C-83A1-F6EECF244321}">
                <p14:modId xmlns:p14="http://schemas.microsoft.com/office/powerpoint/2010/main" val="1005357337"/>
              </p:ext>
            </p:extLst>
          </p:nvPr>
        </p:nvGraphicFramePr>
        <p:xfrm>
          <a:off x="251520" y="548680"/>
          <a:ext cx="4680520"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Sağ Ok"/>
          <p:cNvSpPr/>
          <p:nvPr/>
        </p:nvSpPr>
        <p:spPr>
          <a:xfrm>
            <a:off x="4356100" y="909067"/>
            <a:ext cx="503238" cy="215900"/>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tr-TR" dirty="0">
              <a:solidFill>
                <a:srgbClr val="002060"/>
              </a:solidFill>
              <a:latin typeface="Palatino Linotype" panose="02040502050505030304" pitchFamily="18" charset="0"/>
              <a:cs typeface="Arial" panose="020B0604020202020204" pitchFamily="34" charset="0"/>
            </a:endParaRPr>
          </a:p>
        </p:txBody>
      </p:sp>
      <p:sp>
        <p:nvSpPr>
          <p:cNvPr id="9" name="8 Yuvarlatılmış Dikdörtgen"/>
          <p:cNvSpPr/>
          <p:nvPr/>
        </p:nvSpPr>
        <p:spPr>
          <a:xfrm>
            <a:off x="4932363" y="764605"/>
            <a:ext cx="3671887" cy="647700"/>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tr-TR" altLang="en-US" sz="1200" b="1" dirty="0">
                <a:solidFill>
                  <a:srgbClr val="002060"/>
                </a:solidFill>
                <a:latin typeface="Palatino Linotype" panose="02040502050505030304" pitchFamily="18" charset="0"/>
              </a:rPr>
              <a:t>Niteleme; </a:t>
            </a:r>
            <a:r>
              <a:rPr lang="en-US" altLang="en-US" sz="1200" b="1" dirty="0" smtClean="0">
                <a:solidFill>
                  <a:srgbClr val="002060"/>
                </a:solidFill>
                <a:latin typeface="Palatino Linotype" panose="02040502050505030304" pitchFamily="18" charset="0"/>
              </a:rPr>
              <a:t>b</a:t>
            </a:r>
            <a:r>
              <a:rPr lang="tr-TR" altLang="en-US" sz="1200" b="1" dirty="0" smtClean="0">
                <a:solidFill>
                  <a:srgbClr val="002060"/>
                </a:solidFill>
                <a:latin typeface="Palatino Linotype" panose="02040502050505030304" pitchFamily="18" charset="0"/>
              </a:rPr>
              <a:t>ağımsız </a:t>
            </a:r>
            <a:r>
              <a:rPr lang="tr-TR" altLang="en-US" sz="1200" b="1" dirty="0">
                <a:solidFill>
                  <a:srgbClr val="002060"/>
                </a:solidFill>
                <a:latin typeface="Palatino Linotype" panose="02040502050505030304" pitchFamily="18" charset="0"/>
              </a:rPr>
              <a:t>çalışmalarda güven, etik uygulamalara profesyonelce bağlılık gösterme </a:t>
            </a:r>
            <a:endParaRPr lang="tr-TR" altLang="en-US" sz="1200" dirty="0">
              <a:solidFill>
                <a:srgbClr val="002060"/>
              </a:solidFill>
              <a:latin typeface="Palatino Linotype" panose="02040502050505030304" pitchFamily="18" charset="0"/>
            </a:endParaRPr>
          </a:p>
        </p:txBody>
      </p:sp>
      <p:sp>
        <p:nvSpPr>
          <p:cNvPr id="77830" name="9 Dikdörtgen"/>
          <p:cNvSpPr>
            <a:spLocks noChangeArrowheads="1"/>
          </p:cNvSpPr>
          <p:nvPr/>
        </p:nvSpPr>
        <p:spPr bwMode="auto">
          <a:xfrm>
            <a:off x="611188" y="4521172"/>
            <a:ext cx="7993062"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lnSpc>
                <a:spcPct val="120000"/>
              </a:lnSpc>
              <a:spcBef>
                <a:spcPct val="0"/>
              </a:spcBef>
              <a:buFontTx/>
              <a:buNone/>
            </a:pPr>
            <a:r>
              <a:rPr lang="tr-TR" altLang="en-US" sz="1400" b="1" dirty="0">
                <a:solidFill>
                  <a:srgbClr val="002060"/>
                </a:solidFill>
              </a:rPr>
              <a:t>Aktif Fiiller; </a:t>
            </a:r>
            <a:r>
              <a:rPr lang="tr-TR" altLang="en-US" sz="1400" dirty="0">
                <a:solidFill>
                  <a:srgbClr val="002060"/>
                </a:solidFill>
              </a:rPr>
              <a:t>Harekete geçme, bağlı kalma, takdir etme,sorma, kabul etme, cevap verme, yardım etme, girişimde bulunma, zorlama, birleştirme, tam olarak uyma, işbirliği yapma, savunma, gösterme, ayırma , tartışma, sergileme, doğruluğunda şüphe etme, benimseme, takip etme, taşıma, başlatma, birleştirme, doğrulama, dinleme, sıraya koyma, organize etme, katılma, uygulama, üye olma, paylaşmak, yargılama, övme, sorgulama, ilişkilendirme, rapor etme, çözümleme, paylaşma, destekleme, sentez yapma, değer verme. </a:t>
            </a:r>
          </a:p>
        </p:txBody>
      </p:sp>
      <p:sp>
        <p:nvSpPr>
          <p:cNvPr id="11" name="10 Sağ Ok"/>
          <p:cNvSpPr/>
          <p:nvPr/>
        </p:nvSpPr>
        <p:spPr>
          <a:xfrm>
            <a:off x="4140200" y="1629792"/>
            <a:ext cx="647700" cy="215900"/>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tr-TR" dirty="0">
              <a:solidFill>
                <a:srgbClr val="002060"/>
              </a:solidFill>
              <a:latin typeface="Palatino Linotype" panose="02040502050505030304" pitchFamily="18" charset="0"/>
              <a:cs typeface="Arial" panose="020B0604020202020204" pitchFamily="34" charset="0"/>
            </a:endParaRPr>
          </a:p>
        </p:txBody>
      </p:sp>
      <p:sp>
        <p:nvSpPr>
          <p:cNvPr id="12" name="11 Yuvarlatılmış Dikdörtgen"/>
          <p:cNvSpPr/>
          <p:nvPr/>
        </p:nvSpPr>
        <p:spPr>
          <a:xfrm>
            <a:off x="4787900" y="1556767"/>
            <a:ext cx="3816350" cy="576263"/>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eaLnBrk="1" hangingPunct="1">
              <a:defRPr/>
            </a:pPr>
            <a:r>
              <a:rPr lang="tr-TR" sz="1200" b="1" dirty="0">
                <a:solidFill>
                  <a:srgbClr val="002060"/>
                </a:solidFill>
                <a:latin typeface="Palatino Linotype" panose="02040502050505030304" pitchFamily="18" charset="0"/>
              </a:rPr>
              <a:t>Düzenleme; </a:t>
            </a:r>
            <a:r>
              <a:rPr lang="en-US" sz="1200" b="1" dirty="0" smtClean="0">
                <a:solidFill>
                  <a:srgbClr val="002060"/>
                </a:solidFill>
                <a:latin typeface="Palatino Linotype" panose="02040502050505030304" pitchFamily="18" charset="0"/>
              </a:rPr>
              <a:t>d</a:t>
            </a:r>
            <a:r>
              <a:rPr lang="tr-TR" sz="1200" b="1" dirty="0" smtClean="0">
                <a:solidFill>
                  <a:srgbClr val="002060"/>
                </a:solidFill>
                <a:latin typeface="Palatino Linotype" panose="02040502050505030304" pitchFamily="18" charset="0"/>
              </a:rPr>
              <a:t>eğerleri </a:t>
            </a:r>
            <a:r>
              <a:rPr lang="tr-TR" sz="1200" b="1" dirty="0">
                <a:solidFill>
                  <a:srgbClr val="002060"/>
                </a:solidFill>
                <a:latin typeface="Palatino Linotype" panose="02040502050505030304" pitchFamily="18" charset="0"/>
              </a:rPr>
              <a:t>bir araya getirme  </a:t>
            </a:r>
            <a:endParaRPr lang="tr-TR" sz="1200" dirty="0">
              <a:solidFill>
                <a:srgbClr val="002060"/>
              </a:solidFill>
              <a:latin typeface="Palatino Linotype" panose="02040502050505030304" pitchFamily="18" charset="0"/>
            </a:endParaRPr>
          </a:p>
        </p:txBody>
      </p:sp>
      <p:sp>
        <p:nvSpPr>
          <p:cNvPr id="13" name="12 Yuvarlatılmış Dikdörtgen"/>
          <p:cNvSpPr/>
          <p:nvPr/>
        </p:nvSpPr>
        <p:spPr>
          <a:xfrm>
            <a:off x="4356100" y="2331070"/>
            <a:ext cx="4248150" cy="504825"/>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tr-TR" altLang="en-US" sz="1200" b="1" dirty="0">
                <a:solidFill>
                  <a:srgbClr val="002060"/>
                </a:solidFill>
                <a:latin typeface="Palatino Linotype" panose="02040502050505030304" pitchFamily="18" charset="0"/>
              </a:rPr>
              <a:t>Değerlendirme; </a:t>
            </a:r>
            <a:r>
              <a:rPr lang="en-US" altLang="en-US" sz="1200" b="1" dirty="0" smtClean="0">
                <a:solidFill>
                  <a:srgbClr val="002060"/>
                </a:solidFill>
                <a:latin typeface="Palatino Linotype" panose="02040502050505030304" pitchFamily="18" charset="0"/>
              </a:rPr>
              <a:t>d</a:t>
            </a:r>
            <a:r>
              <a:rPr lang="tr-TR" altLang="en-US" sz="1200" b="1" dirty="0" smtClean="0">
                <a:solidFill>
                  <a:srgbClr val="002060"/>
                </a:solidFill>
                <a:latin typeface="Palatino Linotype" panose="02040502050505030304" pitchFamily="18" charset="0"/>
              </a:rPr>
              <a:t>eğere </a:t>
            </a:r>
            <a:r>
              <a:rPr lang="tr-TR" altLang="en-US" sz="1200" b="1" dirty="0">
                <a:solidFill>
                  <a:srgbClr val="002060"/>
                </a:solidFill>
                <a:latin typeface="Palatino Linotype" panose="02040502050505030304" pitchFamily="18" charset="0"/>
              </a:rPr>
              <a:t>karşı sorumluluk yükleme </a:t>
            </a:r>
            <a:endParaRPr lang="tr-TR" altLang="en-US" sz="1200" dirty="0">
              <a:solidFill>
                <a:srgbClr val="002060"/>
              </a:solidFill>
              <a:latin typeface="Palatino Linotype" panose="02040502050505030304" pitchFamily="18" charset="0"/>
            </a:endParaRPr>
          </a:p>
        </p:txBody>
      </p:sp>
      <p:sp>
        <p:nvSpPr>
          <p:cNvPr id="15" name="14 Sağ Ok"/>
          <p:cNvSpPr/>
          <p:nvPr/>
        </p:nvSpPr>
        <p:spPr>
          <a:xfrm>
            <a:off x="3636963" y="2421955"/>
            <a:ext cx="719137" cy="215900"/>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tr-TR" dirty="0">
              <a:solidFill>
                <a:srgbClr val="002060"/>
              </a:solidFill>
              <a:latin typeface="Palatino Linotype" panose="02040502050505030304" pitchFamily="18" charset="0"/>
              <a:cs typeface="Arial" panose="020B0604020202020204" pitchFamily="34" charset="0"/>
            </a:endParaRPr>
          </a:p>
        </p:txBody>
      </p:sp>
      <p:sp>
        <p:nvSpPr>
          <p:cNvPr id="16" name="15 Yuvarlatılmış Dikdörtgen"/>
          <p:cNvSpPr/>
          <p:nvPr/>
        </p:nvSpPr>
        <p:spPr>
          <a:xfrm>
            <a:off x="3852863" y="3033935"/>
            <a:ext cx="4751387" cy="576263"/>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tr-TR" altLang="en-US" sz="1200" b="1" dirty="0">
                <a:solidFill>
                  <a:srgbClr val="002060"/>
                </a:solidFill>
                <a:latin typeface="Palatino Linotype" panose="02040502050505030304" pitchFamily="18" charset="0"/>
              </a:rPr>
              <a:t>Yanıtlama; </a:t>
            </a:r>
            <a:r>
              <a:rPr lang="en-US" altLang="en-US" sz="1200" b="1" dirty="0" smtClean="0">
                <a:solidFill>
                  <a:srgbClr val="002060"/>
                </a:solidFill>
                <a:latin typeface="Palatino Linotype" panose="02040502050505030304" pitchFamily="18" charset="0"/>
              </a:rPr>
              <a:t>k</a:t>
            </a:r>
            <a:r>
              <a:rPr lang="tr-TR" altLang="en-US" sz="1200" b="1" dirty="0" smtClean="0">
                <a:solidFill>
                  <a:srgbClr val="002060"/>
                </a:solidFill>
                <a:latin typeface="Palatino Linotype" panose="02040502050505030304" pitchFamily="18" charset="0"/>
              </a:rPr>
              <a:t>endi </a:t>
            </a:r>
            <a:r>
              <a:rPr lang="tr-TR" altLang="en-US" sz="1200" b="1" dirty="0">
                <a:solidFill>
                  <a:srgbClr val="002060"/>
                </a:solidFill>
                <a:latin typeface="Palatino Linotype" panose="02040502050505030304" pitchFamily="18" charset="0"/>
              </a:rPr>
              <a:t>öğrenimine aktif katılım, sunu yapma, tartışmalara katılma  </a:t>
            </a:r>
            <a:endParaRPr lang="tr-TR" altLang="en-US" sz="1200" dirty="0">
              <a:solidFill>
                <a:srgbClr val="002060"/>
              </a:solidFill>
              <a:latin typeface="Palatino Linotype" panose="02040502050505030304" pitchFamily="18" charset="0"/>
            </a:endParaRPr>
          </a:p>
        </p:txBody>
      </p:sp>
      <p:sp>
        <p:nvSpPr>
          <p:cNvPr id="17" name="16 Sağ Ok"/>
          <p:cNvSpPr/>
          <p:nvPr/>
        </p:nvSpPr>
        <p:spPr>
          <a:xfrm>
            <a:off x="3203575" y="3214117"/>
            <a:ext cx="576263" cy="215900"/>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tr-TR" dirty="0">
              <a:solidFill>
                <a:srgbClr val="002060"/>
              </a:solidFill>
              <a:latin typeface="Palatino Linotype" panose="02040502050505030304" pitchFamily="18" charset="0"/>
              <a:cs typeface="Arial" panose="020B0604020202020204" pitchFamily="34" charset="0"/>
            </a:endParaRPr>
          </a:p>
        </p:txBody>
      </p:sp>
      <p:sp>
        <p:nvSpPr>
          <p:cNvPr id="18" name="17 Sağ Ok"/>
          <p:cNvSpPr/>
          <p:nvPr/>
        </p:nvSpPr>
        <p:spPr>
          <a:xfrm>
            <a:off x="2989263" y="3898329"/>
            <a:ext cx="647700" cy="215900"/>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tr-TR" dirty="0">
              <a:solidFill>
                <a:srgbClr val="002060"/>
              </a:solidFill>
              <a:latin typeface="Palatino Linotype" panose="02040502050505030304" pitchFamily="18" charset="0"/>
              <a:cs typeface="Arial" panose="020B0604020202020204" pitchFamily="34" charset="0"/>
            </a:endParaRPr>
          </a:p>
        </p:txBody>
      </p:sp>
      <p:sp>
        <p:nvSpPr>
          <p:cNvPr id="19" name="18 Yuvarlatılmış Dikdörtgen"/>
          <p:cNvSpPr/>
          <p:nvPr/>
        </p:nvSpPr>
        <p:spPr>
          <a:xfrm>
            <a:off x="3708400" y="3790404"/>
            <a:ext cx="4895850" cy="431800"/>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eaLnBrk="1" hangingPunct="1">
              <a:defRPr/>
            </a:pPr>
            <a:r>
              <a:rPr lang="tr-TR" sz="1200" b="1" dirty="0">
                <a:solidFill>
                  <a:srgbClr val="002060"/>
                </a:solidFill>
                <a:latin typeface="Palatino Linotype" panose="02040502050505030304" pitchFamily="18" charset="0"/>
              </a:rPr>
              <a:t>Alma; bilgiyi almada gönüllü olma</a:t>
            </a:r>
            <a:endParaRPr lang="tr-TR" sz="1200" dirty="0">
              <a:solidFill>
                <a:srgbClr val="002060"/>
              </a:solidFill>
              <a:latin typeface="Palatino Linotype" panose="0204050205050503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1 Başlık"/>
          <p:cNvSpPr>
            <a:spLocks noGrp="1"/>
          </p:cNvSpPr>
          <p:nvPr>
            <p:ph type="title"/>
          </p:nvPr>
        </p:nvSpPr>
        <p:spPr/>
        <p:txBody>
          <a:bodyPr/>
          <a:lstStyle/>
          <a:p>
            <a:r>
              <a:rPr lang="tr-TR" altLang="en-US" dirty="0" smtClean="0"/>
              <a:t>Örnek Öğrenme Kazanımı İfadesi;</a:t>
            </a:r>
          </a:p>
        </p:txBody>
      </p:sp>
      <p:sp>
        <p:nvSpPr>
          <p:cNvPr id="78852" name="2 İçerik Yer Tutucusu"/>
          <p:cNvSpPr>
            <a:spLocks noGrp="1"/>
          </p:cNvSpPr>
          <p:nvPr>
            <p:ph idx="1"/>
          </p:nvPr>
        </p:nvSpPr>
        <p:spPr>
          <a:xfrm>
            <a:off x="1443491" y="1988841"/>
            <a:ext cx="7016941" cy="4248472"/>
          </a:xfrm>
        </p:spPr>
        <p:txBody>
          <a:bodyPr>
            <a:noAutofit/>
          </a:bodyPr>
          <a:lstStyle/>
          <a:p>
            <a:r>
              <a:rPr lang="tr-TR" altLang="en-US" sz="1400" dirty="0" smtClean="0"/>
              <a:t>Profesyonel ve etik standartların gerekliliğini kabul eder.</a:t>
            </a:r>
          </a:p>
          <a:p>
            <a:r>
              <a:rPr lang="tr-TR" altLang="en-US" sz="1400" dirty="0" smtClean="0"/>
              <a:t>Profesyonel hasta ilişkilerinde gizliliğin gerekliliğini takdir eder.</a:t>
            </a:r>
          </a:p>
          <a:p>
            <a:r>
              <a:rPr lang="tr-TR" altLang="en-US" sz="1400" dirty="0" smtClean="0"/>
              <a:t>Bağımsız çalışmak için gönüllü olmaya değer verir.</a:t>
            </a:r>
          </a:p>
          <a:p>
            <a:r>
              <a:rPr lang="tr-TR" altLang="en-US" sz="1400" dirty="0" smtClean="0"/>
              <a:t>Sınıftaki akranlarını ve onların becerilerini ilişkilendirir.</a:t>
            </a:r>
          </a:p>
          <a:p>
            <a:r>
              <a:rPr lang="tr-TR" altLang="en-US" sz="1400" dirty="0" smtClean="0"/>
              <a:t>Yönetimin kamu sektöründe yüksek düzeyde değişiminden kaynaklanan zorluklarını takdir eder.</a:t>
            </a:r>
          </a:p>
          <a:p>
            <a:r>
              <a:rPr lang="tr-TR" altLang="en-US" sz="1400" dirty="0" smtClean="0"/>
              <a:t>Hastalarla iyi bir iletişim kurmak için gönüllülük sergiler.</a:t>
            </a:r>
          </a:p>
          <a:p>
            <a:r>
              <a:rPr lang="tr-TR" altLang="en-US" sz="1400" dirty="0" smtClean="0"/>
              <a:t>Kişisel düşünceler ve etik kaygılar arasındaki çelişkili sorunları çözer.</a:t>
            </a:r>
          </a:p>
          <a:p>
            <a:r>
              <a:rPr lang="tr-TR" altLang="en-US" sz="1400" dirty="0" smtClean="0"/>
              <a:t>Sınıf içinde öğretmenle ve sınıf arkadaşlarıyla tartışmalara katılır.</a:t>
            </a:r>
          </a:p>
          <a:p>
            <a:r>
              <a:rPr lang="tr-TR" altLang="en-US" sz="1400" dirty="0" smtClean="0"/>
              <a:t>Bakıma alınan çocukların iyiliği için sorumluluk yüklenir. </a:t>
            </a:r>
          </a:p>
          <a:p>
            <a:r>
              <a:rPr lang="tr-TR" altLang="en-US" sz="1400" dirty="0" smtClean="0"/>
              <a:t>Etik uygulamalara karşı mesleki bağlılık sergiler.</a:t>
            </a:r>
          </a:p>
          <a:p>
            <a:pPr marL="0" indent="0">
              <a:buNone/>
            </a:pPr>
            <a:r>
              <a:rPr lang="tr-TR" altLang="en-US" sz="1400" b="1" dirty="0" smtClean="0"/>
              <a:t>	</a:t>
            </a:r>
            <a:endParaRPr lang="tr-TR" altLang="en-US" sz="1400" dirty="0" smtClean="0"/>
          </a:p>
        </p:txBody>
      </p:sp>
      <p:sp>
        <p:nvSpPr>
          <p:cNvPr id="4" name="Rectangle 3"/>
          <p:cNvSpPr/>
          <p:nvPr/>
        </p:nvSpPr>
        <p:spPr>
          <a:xfrm>
            <a:off x="7289315" y="5805264"/>
            <a:ext cx="1451038" cy="307777"/>
          </a:xfrm>
          <a:prstGeom prst="rect">
            <a:avLst/>
          </a:prstGeom>
        </p:spPr>
        <p:txBody>
          <a:bodyPr wrap="none">
            <a:spAutoFit/>
          </a:bodyPr>
          <a:lstStyle/>
          <a:p>
            <a:pPr marL="0" indent="0">
              <a:buNone/>
            </a:pPr>
            <a:r>
              <a:rPr lang="tr-TR" altLang="en-US" sz="1400" b="1" dirty="0" smtClean="0">
                <a:solidFill>
                  <a:srgbClr val="002060"/>
                </a:solidFill>
                <a:latin typeface="Palatino Linotype" panose="02040502050505030304" pitchFamily="18" charset="0"/>
              </a:rPr>
              <a:t>Kennedy (2007)</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Başlık"/>
          <p:cNvSpPr>
            <a:spLocks noGrp="1"/>
          </p:cNvSpPr>
          <p:nvPr>
            <p:ph type="title"/>
          </p:nvPr>
        </p:nvSpPr>
        <p:spPr/>
        <p:txBody>
          <a:bodyPr/>
          <a:lstStyle/>
          <a:p>
            <a:r>
              <a:rPr lang="tr-TR" altLang="en-US" smtClean="0"/>
              <a:t>Psikomotor Alanda Öğrenme Kazanımı Yazma </a:t>
            </a:r>
            <a:endParaRPr lang="tr-TR" altLang="en-US" dirty="0" smtClean="0"/>
          </a:p>
        </p:txBody>
      </p:sp>
      <p:sp>
        <p:nvSpPr>
          <p:cNvPr id="79875" name="2 İçerik Yer Tutucusu"/>
          <p:cNvSpPr>
            <a:spLocks noGrp="1"/>
          </p:cNvSpPr>
          <p:nvPr>
            <p:ph idx="1"/>
          </p:nvPr>
        </p:nvSpPr>
        <p:spPr/>
        <p:txBody>
          <a:bodyPr/>
          <a:lstStyle/>
          <a:p>
            <a:r>
              <a:rPr lang="tr-TR" altLang="en-US" smtClean="0"/>
              <a:t> Beyin ve kaslar arasında işbirliği içeren fiziksel becerileri vurgular.</a:t>
            </a:r>
          </a:p>
          <a:p>
            <a:r>
              <a:rPr lang="tr-TR" altLang="en-US" smtClean="0"/>
              <a:t> Psikomotor alan labaratuvar bilimi, sağlık, sanat, müzik, mühendislik, drama, beden eğitimi alanlarında kullanılmaktadır. </a:t>
            </a:r>
            <a:endParaRPr lang="tr-TR" alt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İçerik Yer Tutucusu"/>
          <p:cNvGraphicFramePr>
            <a:graphicFrameLocks/>
          </p:cNvGraphicFramePr>
          <p:nvPr>
            <p:extLst>
              <p:ext uri="{D42A27DB-BD31-4B8C-83A1-F6EECF244321}">
                <p14:modId xmlns:p14="http://schemas.microsoft.com/office/powerpoint/2010/main" val="1758517253"/>
              </p:ext>
            </p:extLst>
          </p:nvPr>
        </p:nvGraphicFramePr>
        <p:xfrm>
          <a:off x="0" y="548680"/>
          <a:ext cx="5111552"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Yuvarlatılmış Dikdörtgen"/>
          <p:cNvSpPr/>
          <p:nvPr/>
        </p:nvSpPr>
        <p:spPr>
          <a:xfrm>
            <a:off x="5148263" y="620713"/>
            <a:ext cx="3527425" cy="576262"/>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eaLnBrk="1" hangingPunct="1">
              <a:defRPr/>
            </a:pPr>
            <a:r>
              <a:rPr lang="tr-TR" sz="1200" b="1" dirty="0">
                <a:solidFill>
                  <a:srgbClr val="002060"/>
                </a:solidFill>
                <a:latin typeface="Palatino Linotype" panose="02040502050505030304" pitchFamily="18" charset="0"/>
              </a:rPr>
              <a:t>Benimseme;  </a:t>
            </a:r>
            <a:r>
              <a:rPr lang="en-US" sz="1200" b="1" dirty="0" smtClean="0">
                <a:solidFill>
                  <a:srgbClr val="002060"/>
                </a:solidFill>
                <a:latin typeface="Palatino Linotype" panose="02040502050505030304" pitchFamily="18" charset="0"/>
              </a:rPr>
              <a:t>d</a:t>
            </a:r>
            <a:r>
              <a:rPr lang="tr-TR" sz="1200" b="1" dirty="0" smtClean="0">
                <a:solidFill>
                  <a:srgbClr val="002060"/>
                </a:solidFill>
                <a:latin typeface="Palatino Linotype" panose="02040502050505030304" pitchFamily="18" charset="0"/>
              </a:rPr>
              <a:t>üşünmeden </a:t>
            </a:r>
            <a:r>
              <a:rPr lang="tr-TR" sz="1200" b="1" dirty="0">
                <a:solidFill>
                  <a:srgbClr val="002060"/>
                </a:solidFill>
                <a:latin typeface="Palatino Linotype" panose="02040502050505030304" pitchFamily="18" charset="0"/>
              </a:rPr>
              <a:t>doğal olarak yüksek düzeyde performans gösterme</a:t>
            </a:r>
            <a:endParaRPr lang="tr-TR" sz="1200" dirty="0">
              <a:solidFill>
                <a:srgbClr val="002060"/>
              </a:solidFill>
              <a:latin typeface="Palatino Linotype" panose="02040502050505030304" pitchFamily="18" charset="0"/>
            </a:endParaRPr>
          </a:p>
        </p:txBody>
      </p:sp>
      <p:sp>
        <p:nvSpPr>
          <p:cNvPr id="80901" name="7 Dikdörtgen"/>
          <p:cNvSpPr>
            <a:spLocks noChangeArrowheads="1"/>
          </p:cNvSpPr>
          <p:nvPr/>
        </p:nvSpPr>
        <p:spPr bwMode="auto">
          <a:xfrm>
            <a:off x="637895" y="4364037"/>
            <a:ext cx="80645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lnSpc>
                <a:spcPct val="120000"/>
              </a:lnSpc>
              <a:spcBef>
                <a:spcPct val="0"/>
              </a:spcBef>
              <a:buFontTx/>
              <a:buNone/>
            </a:pPr>
            <a:r>
              <a:rPr lang="tr-TR" altLang="en-US" sz="1500" b="1" dirty="0">
                <a:solidFill>
                  <a:srgbClr val="002060"/>
                </a:solidFill>
              </a:rPr>
              <a:t>Aktif Fiiller; </a:t>
            </a:r>
            <a:r>
              <a:rPr lang="tr-TR" altLang="en-US" sz="1500" dirty="0">
                <a:solidFill>
                  <a:srgbClr val="002060"/>
                </a:solidFill>
              </a:rPr>
              <a:t>Uyarlama, ayarlama, değiştirme, düzenleme, toplama, dengede tutma, bükme, inşa etme, ayarlama, koreografi, birleşme, düzenleme, kohya etme, dizayn etme, dağıtma, keşfetme, gösterme, ayırma, sökme, sergileme, parçalara ayırma, kullanma, tahmin etme, inceleme, gerçekleştirme, tamir etme, kavrama, bileme, kullanma, ısıtma, idare etme, tanımlama, ölçme, düzeltme, taklit etme, benzeme, karıştırma, işletme, organize etme, yerine getirme, sunma, kaydetme, arıtma, taslağını yapma, tepki gösterme ve kullanma</a:t>
            </a:r>
            <a:r>
              <a:rPr lang="tr-TR" altLang="en-US" sz="1500" b="1" dirty="0">
                <a:solidFill>
                  <a:srgbClr val="002060"/>
                </a:solidFill>
              </a:rPr>
              <a:t>.</a:t>
            </a:r>
            <a:endParaRPr lang="tr-TR" altLang="en-US" sz="1500" dirty="0">
              <a:solidFill>
                <a:srgbClr val="002060"/>
              </a:solidFill>
            </a:endParaRPr>
          </a:p>
        </p:txBody>
      </p:sp>
      <p:sp>
        <p:nvSpPr>
          <p:cNvPr id="9" name="8 Sağ Ok"/>
          <p:cNvSpPr/>
          <p:nvPr/>
        </p:nvSpPr>
        <p:spPr>
          <a:xfrm>
            <a:off x="4716463" y="836613"/>
            <a:ext cx="433387" cy="287337"/>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tr-TR" dirty="0">
              <a:solidFill>
                <a:srgbClr val="002060"/>
              </a:solidFill>
              <a:latin typeface="Palatino Linotype" panose="02040502050505030304" pitchFamily="18" charset="0"/>
              <a:cs typeface="Arial" panose="020B0604020202020204" pitchFamily="34" charset="0"/>
            </a:endParaRPr>
          </a:p>
        </p:txBody>
      </p:sp>
      <p:sp>
        <p:nvSpPr>
          <p:cNvPr id="10" name="9 Sağ Ok"/>
          <p:cNvSpPr/>
          <p:nvPr/>
        </p:nvSpPr>
        <p:spPr>
          <a:xfrm>
            <a:off x="4284663" y="1484313"/>
            <a:ext cx="574675" cy="288925"/>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tr-TR" dirty="0">
              <a:solidFill>
                <a:srgbClr val="002060"/>
              </a:solidFill>
              <a:latin typeface="Palatino Linotype" panose="02040502050505030304" pitchFamily="18" charset="0"/>
              <a:cs typeface="Arial" panose="020B0604020202020204" pitchFamily="34" charset="0"/>
            </a:endParaRPr>
          </a:p>
        </p:txBody>
      </p:sp>
      <p:sp>
        <p:nvSpPr>
          <p:cNvPr id="11" name="10 Sağ Ok"/>
          <p:cNvSpPr/>
          <p:nvPr/>
        </p:nvSpPr>
        <p:spPr>
          <a:xfrm>
            <a:off x="3779838" y="2205038"/>
            <a:ext cx="576262" cy="287337"/>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tr-TR" dirty="0">
              <a:solidFill>
                <a:srgbClr val="002060"/>
              </a:solidFill>
              <a:latin typeface="Palatino Linotype" panose="02040502050505030304" pitchFamily="18" charset="0"/>
              <a:cs typeface="Arial" panose="020B0604020202020204" pitchFamily="34" charset="0"/>
            </a:endParaRPr>
          </a:p>
        </p:txBody>
      </p:sp>
      <p:sp>
        <p:nvSpPr>
          <p:cNvPr id="12" name="11 Yuvarlatılmış Dikdörtgen"/>
          <p:cNvSpPr/>
          <p:nvPr/>
        </p:nvSpPr>
        <p:spPr>
          <a:xfrm>
            <a:off x="4859338" y="1341438"/>
            <a:ext cx="3816350" cy="576262"/>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eaLnBrk="1" hangingPunct="1">
              <a:defRPr/>
            </a:pPr>
            <a:r>
              <a:rPr lang="tr-TR" sz="1200" b="1" dirty="0">
                <a:solidFill>
                  <a:srgbClr val="002060"/>
                </a:solidFill>
                <a:latin typeface="Palatino Linotype" panose="02040502050505030304" pitchFamily="18" charset="0"/>
              </a:rPr>
              <a:t>Telaffuz etme; iki yada daha fazla beceriyi birleştirerek seri eylemcileri koordine etme</a:t>
            </a:r>
            <a:endParaRPr lang="tr-TR" sz="1200" dirty="0">
              <a:solidFill>
                <a:srgbClr val="002060"/>
              </a:solidFill>
              <a:latin typeface="Palatino Linotype" panose="02040502050505030304" pitchFamily="18" charset="0"/>
            </a:endParaRPr>
          </a:p>
        </p:txBody>
      </p:sp>
      <p:sp>
        <p:nvSpPr>
          <p:cNvPr id="13" name="12 Yuvarlatılmış Dikdörtgen"/>
          <p:cNvSpPr/>
          <p:nvPr/>
        </p:nvSpPr>
        <p:spPr>
          <a:xfrm>
            <a:off x="4356100" y="2060575"/>
            <a:ext cx="4319588" cy="503238"/>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eaLnBrk="1" hangingPunct="1">
              <a:defRPr/>
            </a:pPr>
            <a:r>
              <a:rPr lang="tr-TR" sz="1200" b="1" dirty="0">
                <a:solidFill>
                  <a:srgbClr val="002060"/>
                </a:solidFill>
                <a:latin typeface="Palatino Linotype" panose="02040502050505030304" pitchFamily="18" charset="0"/>
              </a:rPr>
              <a:t>Duyarlılık; </a:t>
            </a:r>
            <a:r>
              <a:rPr lang="en-US" sz="1200" b="1" dirty="0" smtClean="0">
                <a:solidFill>
                  <a:srgbClr val="002060"/>
                </a:solidFill>
                <a:latin typeface="Palatino Linotype" panose="02040502050505030304" pitchFamily="18" charset="0"/>
              </a:rPr>
              <a:t>o</a:t>
            </a:r>
            <a:r>
              <a:rPr lang="tr-TR" sz="1200" b="1" dirty="0" smtClean="0">
                <a:solidFill>
                  <a:srgbClr val="002060"/>
                </a:solidFill>
                <a:latin typeface="Palatino Linotype" panose="02040502050505030304" pitchFamily="18" charset="0"/>
              </a:rPr>
              <a:t>rijinal </a:t>
            </a:r>
            <a:r>
              <a:rPr lang="tr-TR" sz="1200" b="1" dirty="0">
                <a:solidFill>
                  <a:srgbClr val="002060"/>
                </a:solidFill>
                <a:latin typeface="Palatino Linotype" panose="02040502050505030304" pitchFamily="18" charset="0"/>
              </a:rPr>
              <a:t>kaynak olmadan kendisine verilen görevi yerine getirme</a:t>
            </a:r>
            <a:endParaRPr lang="tr-TR" sz="1200" dirty="0">
              <a:solidFill>
                <a:srgbClr val="002060"/>
              </a:solidFill>
              <a:latin typeface="Palatino Linotype" panose="02040502050505030304" pitchFamily="18" charset="0"/>
            </a:endParaRPr>
          </a:p>
        </p:txBody>
      </p:sp>
      <p:sp>
        <p:nvSpPr>
          <p:cNvPr id="14" name="13 Sağ Ok"/>
          <p:cNvSpPr/>
          <p:nvPr/>
        </p:nvSpPr>
        <p:spPr>
          <a:xfrm>
            <a:off x="3276599" y="2997200"/>
            <a:ext cx="610617" cy="287338"/>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tr-TR" dirty="0">
              <a:solidFill>
                <a:srgbClr val="002060"/>
              </a:solidFill>
              <a:latin typeface="Palatino Linotype" panose="02040502050505030304" pitchFamily="18" charset="0"/>
              <a:cs typeface="Arial" panose="020B0604020202020204" pitchFamily="34" charset="0"/>
            </a:endParaRPr>
          </a:p>
        </p:txBody>
      </p:sp>
      <p:sp>
        <p:nvSpPr>
          <p:cNvPr id="15" name="14 Sağ Ok"/>
          <p:cNvSpPr/>
          <p:nvPr/>
        </p:nvSpPr>
        <p:spPr>
          <a:xfrm>
            <a:off x="2916237" y="3644900"/>
            <a:ext cx="682947" cy="287338"/>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tr-TR" dirty="0">
              <a:solidFill>
                <a:srgbClr val="002060"/>
              </a:solidFill>
              <a:latin typeface="Palatino Linotype" panose="02040502050505030304" pitchFamily="18" charset="0"/>
              <a:cs typeface="Arial" panose="020B0604020202020204" pitchFamily="34" charset="0"/>
            </a:endParaRPr>
          </a:p>
        </p:txBody>
      </p:sp>
      <p:sp>
        <p:nvSpPr>
          <p:cNvPr id="16" name="15 Yuvarlatılmış Dikdörtgen"/>
          <p:cNvSpPr/>
          <p:nvPr/>
        </p:nvSpPr>
        <p:spPr>
          <a:xfrm>
            <a:off x="3923928" y="2852738"/>
            <a:ext cx="4751760" cy="504825"/>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eaLnBrk="1" hangingPunct="1">
              <a:defRPr/>
            </a:pPr>
            <a:r>
              <a:rPr lang="tr-TR" sz="1200" b="1" dirty="0">
                <a:solidFill>
                  <a:srgbClr val="002060"/>
                </a:solidFill>
                <a:latin typeface="Palatino Linotype" panose="02040502050505030304" pitchFamily="18" charset="0"/>
              </a:rPr>
              <a:t>Manipülasyon; </a:t>
            </a:r>
            <a:r>
              <a:rPr lang="en-US" sz="1200" b="1" dirty="0" smtClean="0">
                <a:solidFill>
                  <a:srgbClr val="002060"/>
                </a:solidFill>
                <a:latin typeface="Palatino Linotype" panose="02040502050505030304" pitchFamily="18" charset="0"/>
              </a:rPr>
              <a:t>y</a:t>
            </a:r>
            <a:r>
              <a:rPr lang="tr-TR" sz="1200" b="1" dirty="0" smtClean="0">
                <a:solidFill>
                  <a:srgbClr val="002060"/>
                </a:solidFill>
                <a:latin typeface="Palatino Linotype" panose="02040502050505030304" pitchFamily="18" charset="0"/>
              </a:rPr>
              <a:t>önergeleri </a:t>
            </a:r>
            <a:r>
              <a:rPr lang="tr-TR" sz="1200" b="1" dirty="0">
                <a:solidFill>
                  <a:srgbClr val="002060"/>
                </a:solidFill>
                <a:latin typeface="Palatino Linotype" panose="02040502050505030304" pitchFamily="18" charset="0"/>
              </a:rPr>
              <a:t>izleme</a:t>
            </a:r>
            <a:endParaRPr lang="tr-TR" sz="1200" dirty="0">
              <a:solidFill>
                <a:srgbClr val="002060"/>
              </a:solidFill>
              <a:latin typeface="Palatino Linotype" panose="02040502050505030304" pitchFamily="18" charset="0"/>
            </a:endParaRPr>
          </a:p>
        </p:txBody>
      </p:sp>
      <p:sp>
        <p:nvSpPr>
          <p:cNvPr id="17" name="16 Yuvarlatılmış Dikdörtgen"/>
          <p:cNvSpPr/>
          <p:nvPr/>
        </p:nvSpPr>
        <p:spPr>
          <a:xfrm>
            <a:off x="3635896" y="3500438"/>
            <a:ext cx="5039792" cy="503237"/>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tr-TR" altLang="en-US" sz="1200" b="1" dirty="0">
                <a:solidFill>
                  <a:srgbClr val="002060"/>
                </a:solidFill>
                <a:latin typeface="Palatino Linotype" panose="02040502050505030304" pitchFamily="18" charset="0"/>
              </a:rPr>
              <a:t>Taklit; kişinin davranışını gözlemleme ve taklit etme</a:t>
            </a:r>
            <a:endParaRPr lang="tr-TR" altLang="en-US" sz="1200" dirty="0">
              <a:solidFill>
                <a:srgbClr val="002060"/>
              </a:solidFill>
              <a:latin typeface="Palatino Linotype" panose="0204050205050503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1 Başlık"/>
          <p:cNvSpPr>
            <a:spLocks noGrp="1"/>
          </p:cNvSpPr>
          <p:nvPr>
            <p:ph type="title"/>
          </p:nvPr>
        </p:nvSpPr>
        <p:spPr/>
        <p:txBody>
          <a:bodyPr/>
          <a:lstStyle/>
          <a:p>
            <a:r>
              <a:rPr lang="tr-TR" altLang="en-US" smtClean="0"/>
              <a:t>Örnek Öğrenme Kazanımı İfadesi;</a:t>
            </a:r>
            <a:endParaRPr lang="tr-TR" altLang="en-US" dirty="0" smtClean="0"/>
          </a:p>
        </p:txBody>
      </p:sp>
      <p:sp>
        <p:nvSpPr>
          <p:cNvPr id="81924" name="2 İçerik Yer Tutucusu"/>
          <p:cNvSpPr>
            <a:spLocks noGrp="1"/>
          </p:cNvSpPr>
          <p:nvPr>
            <p:ph idx="1"/>
          </p:nvPr>
        </p:nvSpPr>
        <p:spPr>
          <a:xfrm>
            <a:off x="1443491" y="2015733"/>
            <a:ext cx="6571343" cy="4005555"/>
          </a:xfrm>
        </p:spPr>
        <p:txBody>
          <a:bodyPr>
            <a:normAutofit fontScale="85000" lnSpcReduction="20000"/>
          </a:bodyPr>
          <a:lstStyle/>
          <a:p>
            <a:r>
              <a:rPr lang="tr-TR" altLang="en-US" dirty="0" smtClean="0"/>
              <a:t> Mandibula ve maksillada başarılı lokal anestezi yapabilir ve kullanılacak uygun etmenleri belirtir.</a:t>
            </a:r>
          </a:p>
          <a:p>
            <a:r>
              <a:rPr lang="tr-TR" altLang="en-US" dirty="0" smtClean="0"/>
              <a:t> En az bir lokal anestezi uygulamasını gerçekleştirir ve performansını eğitimciyle değerlendirir.</a:t>
            </a:r>
          </a:p>
          <a:p>
            <a:r>
              <a:rPr lang="tr-TR" altLang="en-US" dirty="0" smtClean="0"/>
              <a:t> En az bir radyografi reçetesi yazar ve uygular.</a:t>
            </a:r>
          </a:p>
          <a:p>
            <a:r>
              <a:rPr lang="tr-TR" altLang="en-US" dirty="0" smtClean="0"/>
              <a:t> Kordiyo-pulmoner resüsitasyonda yeterlilik gösterir.</a:t>
            </a:r>
          </a:p>
          <a:p>
            <a:r>
              <a:rPr lang="tr-TR" altLang="en-US" dirty="0" smtClean="0"/>
              <a:t> Fizyolojik fonksiyonu ölçmek için çeşitli fizyolojik malzemeler kullanır.</a:t>
            </a:r>
          </a:p>
          <a:p>
            <a:r>
              <a:rPr lang="tr-TR" altLang="en-US" dirty="0" smtClean="0"/>
              <a:t>Kimya laboratuarında çeşitli aletleri  güvenli ve etkili bir şekilde kullanır.</a:t>
            </a:r>
          </a:p>
          <a:p>
            <a:r>
              <a:rPr lang="tr-TR" altLang="en-US" dirty="0" smtClean="0"/>
              <a:t> İnfiltrasyon ve bölgesel sinir bloğu anestezisini başarılı ve minimum risk içerecek  şekilde güvenli uygular.</a:t>
            </a:r>
          </a:p>
        </p:txBody>
      </p:sp>
      <p:sp>
        <p:nvSpPr>
          <p:cNvPr id="7" name="Rectangle 6"/>
          <p:cNvSpPr/>
          <p:nvPr/>
        </p:nvSpPr>
        <p:spPr>
          <a:xfrm>
            <a:off x="7289315" y="5805264"/>
            <a:ext cx="1451038" cy="307777"/>
          </a:xfrm>
          <a:prstGeom prst="rect">
            <a:avLst/>
          </a:prstGeom>
        </p:spPr>
        <p:txBody>
          <a:bodyPr wrap="none">
            <a:spAutoFit/>
          </a:bodyPr>
          <a:lstStyle/>
          <a:p>
            <a:pPr marL="0" indent="0">
              <a:buNone/>
            </a:pPr>
            <a:r>
              <a:rPr lang="tr-TR" altLang="en-US" sz="1400" b="1" dirty="0" smtClean="0">
                <a:solidFill>
                  <a:srgbClr val="002060"/>
                </a:solidFill>
                <a:latin typeface="Palatino Linotype" panose="02040502050505030304" pitchFamily="18" charset="0"/>
              </a:rPr>
              <a:t>Kennedy (2007)</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Başlık"/>
          <p:cNvSpPr>
            <a:spLocks noGrp="1"/>
          </p:cNvSpPr>
          <p:nvPr>
            <p:ph type="title"/>
          </p:nvPr>
        </p:nvSpPr>
        <p:spPr/>
        <p:txBody>
          <a:bodyPr>
            <a:normAutofit fontScale="90000"/>
          </a:bodyPr>
          <a:lstStyle/>
          <a:p>
            <a:r>
              <a:rPr lang="tr-TR" altLang="en-US" smtClean="0"/>
              <a:t>Öğrenme Kazanımlarının Yazımında</a:t>
            </a:r>
            <a:r>
              <a:rPr lang="en-US" altLang="en-US" smtClean="0"/>
              <a:t> </a:t>
            </a:r>
            <a:r>
              <a:rPr lang="tr-TR" altLang="en-US" smtClean="0"/>
              <a:t>Genel Kurallar </a:t>
            </a:r>
            <a:endParaRPr lang="tr-TR" altLang="en-US" dirty="0" smtClean="0"/>
          </a:p>
        </p:txBody>
      </p:sp>
      <p:sp>
        <p:nvSpPr>
          <p:cNvPr id="82947" name="2 İçerik Yer Tutucusu"/>
          <p:cNvSpPr>
            <a:spLocks noGrp="1"/>
          </p:cNvSpPr>
          <p:nvPr>
            <p:ph idx="1"/>
          </p:nvPr>
        </p:nvSpPr>
        <p:spPr>
          <a:xfrm>
            <a:off x="971600" y="1853755"/>
            <a:ext cx="7632848" cy="4221579"/>
          </a:xfrm>
        </p:spPr>
        <p:txBody>
          <a:bodyPr>
            <a:noAutofit/>
          </a:bodyPr>
          <a:lstStyle/>
          <a:p>
            <a:r>
              <a:rPr lang="tr-TR" altLang="en-US" sz="1450" dirty="0" smtClean="0"/>
              <a:t>Öğrenme kazanımlarını yazarken öğrencilerin dersin bitiminde ne yapabileceğini ya da neleri gösterebileceğine odaklanın.</a:t>
            </a:r>
          </a:p>
          <a:p>
            <a:r>
              <a:rPr lang="tr-TR" altLang="en-US" sz="1450" dirty="0" smtClean="0"/>
              <a:t>Öğrenme kazanımlarının programın amaç ve yeterlilikleri, dersin/modülün amacıyla ilişkili olmasına dikkat edin.</a:t>
            </a:r>
          </a:p>
          <a:p>
            <a:r>
              <a:rPr lang="tr-TR" altLang="en-US" sz="1450" dirty="0" smtClean="0"/>
              <a:t>Öğrenme kazanımlarını basit ve kesin terimlerle ifade edin.</a:t>
            </a:r>
          </a:p>
          <a:p>
            <a:r>
              <a:rPr lang="tr-TR" altLang="en-US" sz="1450" dirty="0" smtClean="0"/>
              <a:t>Kazanımlar öğrenciler, öğretmenler, işveren ve sınavı hazırlayan merkezce kolayca anlaşılabilsin.</a:t>
            </a:r>
          </a:p>
          <a:p>
            <a:r>
              <a:rPr lang="tr-TR" altLang="en-US" sz="1450" dirty="0" smtClean="0"/>
              <a:t>Genelde öğrenme kazanımları bir derste/modülde temel olan öğrenmeleri belirtir. Bu nedenle çok sayıda yüzeysel öğrenme kazanımları yerine az sayıda ve önemli olan öğrenme kazanımlarını belirleyin.</a:t>
            </a:r>
          </a:p>
          <a:p>
            <a:r>
              <a:rPr lang="tr-TR" altLang="en-US" sz="1450" dirty="0" smtClean="0"/>
              <a:t>Bir modül/ders için 8’den fazla öğrenme kazanımı yazılmışsa müfredattaki ayrıntılara çok fazla yer verilmiştir. Sınavda hepsinin değerlendirilmesi zor olabilir.</a:t>
            </a:r>
            <a:r>
              <a:rPr lang="en-US" altLang="en-US" sz="1450" dirty="0" smtClean="0"/>
              <a:t> </a:t>
            </a:r>
            <a:r>
              <a:rPr lang="tr-TR" altLang="en-US" sz="1450" dirty="0" smtClean="0"/>
              <a:t>(Moon,</a:t>
            </a:r>
            <a:r>
              <a:rPr lang="en-US" altLang="en-US" sz="1450" dirty="0" smtClean="0"/>
              <a:t> </a:t>
            </a:r>
            <a:r>
              <a:rPr lang="tr-TR" altLang="en-US" sz="1450" dirty="0" smtClean="0"/>
              <a:t>2002)</a:t>
            </a:r>
          </a:p>
          <a:p>
            <a:r>
              <a:rPr lang="tr-TR" altLang="en-US" sz="1450" dirty="0" smtClean="0"/>
              <a:t>Vingham (1999) modül /dersin 5-9 arasında öğrenme kazanımı olmasını önerir.</a:t>
            </a:r>
            <a:endParaRPr lang="en-US" altLang="en-US" sz="145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611560" y="404664"/>
            <a:ext cx="7920880" cy="6044732"/>
          </a:xfrm>
          <a:prstGeom prst="rect">
            <a:avLst/>
          </a:prstGeom>
        </p:spPr>
        <p:txBody>
          <a:bodyPr wrap="square">
            <a:spAutoFit/>
          </a:bodyPr>
          <a:lstStyle>
            <a:lvl1pPr marL="263525" indent="-263525">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marL="285750" indent="-285750" eaLnBrk="1" hangingPunct="1">
              <a:lnSpc>
                <a:spcPct val="120000"/>
              </a:lnSpc>
              <a:spcBef>
                <a:spcPts val="600"/>
              </a:spcBef>
              <a:spcAft>
                <a:spcPts val="600"/>
              </a:spcAft>
              <a:buSzPct val="105000"/>
              <a:buFont typeface="Arial" panose="020B0604020202020204" pitchFamily="34" charset="0"/>
              <a:buChar char="•"/>
            </a:pPr>
            <a:r>
              <a:rPr lang="tr-TR" altLang="en-US" sz="1700" dirty="0" smtClean="0">
                <a:solidFill>
                  <a:srgbClr val="002060"/>
                </a:solidFill>
                <a:latin typeface="Palatino Linotype" panose="02040502050505030304" pitchFamily="18" charset="0"/>
              </a:rPr>
              <a:t>Öğrenme </a:t>
            </a:r>
            <a:r>
              <a:rPr lang="tr-TR" altLang="en-US" sz="1700" dirty="0">
                <a:solidFill>
                  <a:srgbClr val="002060"/>
                </a:solidFill>
                <a:latin typeface="Palatino Linotype" panose="02040502050505030304" pitchFamily="18" charset="0"/>
              </a:rPr>
              <a:t>kazanımları basit ve açık dille ifade edilmeli geçerli ve güvenilir olarak ölçülebilmeli ve değerlendirilebilmelidir.</a:t>
            </a:r>
          </a:p>
          <a:p>
            <a:pPr marL="285750" indent="-285750" eaLnBrk="1" hangingPunct="1">
              <a:lnSpc>
                <a:spcPct val="120000"/>
              </a:lnSpc>
              <a:spcBef>
                <a:spcPts val="600"/>
              </a:spcBef>
              <a:spcAft>
                <a:spcPts val="600"/>
              </a:spcAft>
              <a:buSzPct val="105000"/>
              <a:buFont typeface="Arial" panose="020B0604020202020204" pitchFamily="34" charset="0"/>
              <a:buChar char="•"/>
            </a:pPr>
            <a:r>
              <a:rPr lang="tr-TR" altLang="en-US" sz="1700" dirty="0" smtClean="0">
                <a:solidFill>
                  <a:srgbClr val="002060"/>
                </a:solidFill>
                <a:latin typeface="Palatino Linotype" panose="02040502050505030304" pitchFamily="18" charset="0"/>
              </a:rPr>
              <a:t>Öğrenme </a:t>
            </a:r>
            <a:r>
              <a:rPr lang="tr-TR" altLang="en-US" sz="1700" dirty="0">
                <a:solidFill>
                  <a:srgbClr val="002060"/>
                </a:solidFill>
                <a:latin typeface="Palatino Linotype" panose="02040502050505030304" pitchFamily="18" charset="0"/>
              </a:rPr>
              <a:t>kazanımlarını yazarken aktif fiiller kullanın</a:t>
            </a:r>
            <a:r>
              <a:rPr lang="tr-TR" altLang="en-US" sz="1700" dirty="0" smtClean="0">
                <a:solidFill>
                  <a:srgbClr val="002060"/>
                </a:solidFill>
                <a:latin typeface="Palatino Linotype" panose="02040502050505030304" pitchFamily="18" charset="0"/>
              </a:rPr>
              <a:t>.”</a:t>
            </a:r>
            <a:r>
              <a:rPr lang="en-US" altLang="en-US" sz="1700" b="1" dirty="0">
                <a:solidFill>
                  <a:srgbClr val="002060"/>
                </a:solidFill>
                <a:latin typeface="Palatino Linotype" panose="02040502050505030304" pitchFamily="18" charset="0"/>
              </a:rPr>
              <a:t>B</a:t>
            </a:r>
            <a:r>
              <a:rPr lang="tr-TR" altLang="en-US" sz="1700" b="1" dirty="0" smtClean="0">
                <a:solidFill>
                  <a:srgbClr val="002060"/>
                </a:solidFill>
                <a:latin typeface="Palatino Linotype" panose="02040502050505030304" pitchFamily="18" charset="0"/>
              </a:rPr>
              <a:t>ilmek</a:t>
            </a:r>
            <a:r>
              <a:rPr lang="tr-TR" altLang="en-US" sz="1700" b="1" dirty="0">
                <a:solidFill>
                  <a:srgbClr val="002060"/>
                </a:solidFill>
                <a:latin typeface="Palatino Linotype" panose="02040502050505030304" pitchFamily="18" charset="0"/>
              </a:rPr>
              <a:t>”, “anlamak</a:t>
            </a:r>
            <a:r>
              <a:rPr lang="tr-TR" altLang="en-US" sz="1700" dirty="0">
                <a:solidFill>
                  <a:srgbClr val="002060"/>
                </a:solidFill>
                <a:latin typeface="Palatino Linotype" panose="02040502050505030304" pitchFamily="18" charset="0"/>
              </a:rPr>
              <a:t>”, </a:t>
            </a:r>
            <a:r>
              <a:rPr lang="tr-TR" altLang="en-US" sz="1700" b="1" dirty="0">
                <a:solidFill>
                  <a:srgbClr val="002060"/>
                </a:solidFill>
                <a:latin typeface="Palatino Linotype" panose="02040502050505030304" pitchFamily="18" charset="0"/>
              </a:rPr>
              <a:t>“takdir etmek</a:t>
            </a:r>
            <a:r>
              <a:rPr lang="tr-TR" altLang="en-US" sz="1700" b="1" dirty="0" smtClean="0">
                <a:solidFill>
                  <a:srgbClr val="002060"/>
                </a:solidFill>
                <a:latin typeface="Palatino Linotype" panose="02040502050505030304" pitchFamily="18" charset="0"/>
              </a:rPr>
              <a:t>”,</a:t>
            </a:r>
            <a:r>
              <a:rPr lang="en-US" altLang="en-US" sz="1700" b="1" dirty="0" smtClean="0">
                <a:solidFill>
                  <a:srgbClr val="002060"/>
                </a:solidFill>
                <a:latin typeface="Palatino Linotype" panose="02040502050505030304" pitchFamily="18" charset="0"/>
              </a:rPr>
              <a:t> </a:t>
            </a:r>
            <a:r>
              <a:rPr lang="tr-TR" altLang="en-US" sz="1700" b="1" dirty="0" smtClean="0">
                <a:solidFill>
                  <a:srgbClr val="002060"/>
                </a:solidFill>
                <a:latin typeface="Palatino Linotype" panose="02040502050505030304" pitchFamily="18" charset="0"/>
              </a:rPr>
              <a:t>”</a:t>
            </a:r>
            <a:r>
              <a:rPr lang="tr-TR" altLang="en-US" sz="1700" b="1" dirty="0">
                <a:solidFill>
                  <a:srgbClr val="002060"/>
                </a:solidFill>
                <a:latin typeface="Palatino Linotype" panose="02040502050505030304" pitchFamily="18" charset="0"/>
              </a:rPr>
              <a:t>öğrenmek</a:t>
            </a:r>
            <a:r>
              <a:rPr lang="tr-TR" altLang="en-US" sz="1700" b="1" dirty="0" smtClean="0">
                <a:solidFill>
                  <a:srgbClr val="002060"/>
                </a:solidFill>
                <a:latin typeface="Palatino Linotype" panose="02040502050505030304" pitchFamily="18" charset="0"/>
              </a:rPr>
              <a:t>”</a:t>
            </a:r>
            <a:r>
              <a:rPr lang="en-US" altLang="en-US" sz="1700" b="1" dirty="0" smtClean="0">
                <a:solidFill>
                  <a:srgbClr val="002060"/>
                </a:solidFill>
                <a:latin typeface="Palatino Linotype" panose="02040502050505030304" pitchFamily="18" charset="0"/>
              </a:rPr>
              <a:t>,</a:t>
            </a:r>
            <a:r>
              <a:rPr lang="tr-TR" altLang="en-US" sz="1700" b="1" dirty="0" smtClean="0">
                <a:solidFill>
                  <a:srgbClr val="002060"/>
                </a:solidFill>
                <a:latin typeface="Palatino Linotype" panose="02040502050505030304" pitchFamily="18" charset="0"/>
              </a:rPr>
              <a:t> </a:t>
            </a:r>
            <a:r>
              <a:rPr lang="tr-TR" altLang="en-US" sz="1700" b="1" dirty="0">
                <a:solidFill>
                  <a:srgbClr val="002060"/>
                </a:solidFill>
                <a:latin typeface="Palatino Linotype" panose="02040502050505030304" pitchFamily="18" charset="0"/>
              </a:rPr>
              <a:t>“aşina olmak”, “maruz kalmak”, “tanımak”, “farkında olmak” </a:t>
            </a:r>
            <a:r>
              <a:rPr lang="tr-TR" altLang="en-US" sz="1700" dirty="0">
                <a:solidFill>
                  <a:srgbClr val="002060"/>
                </a:solidFill>
                <a:latin typeface="Palatino Linotype" panose="02040502050505030304" pitchFamily="18" charset="0"/>
              </a:rPr>
              <a:t>gibi fiiller belirsiz fiillerdir. Bunlar öğrencinin süreç sonunda ne yapabildiğine değil, içinde bulunduğu sürece odaklanırlar. Yerine </a:t>
            </a:r>
            <a:r>
              <a:rPr lang="tr-TR" altLang="en-US" sz="1700" b="1" dirty="0">
                <a:solidFill>
                  <a:srgbClr val="002060"/>
                </a:solidFill>
                <a:latin typeface="Palatino Linotype" panose="02040502050505030304" pitchFamily="18" charset="0"/>
              </a:rPr>
              <a:t>“çözmek”, “değerlendirmek”,”</a:t>
            </a:r>
            <a:r>
              <a:rPr lang="tr-TR" altLang="en-US" sz="1700" b="1" dirty="0" smtClean="0">
                <a:solidFill>
                  <a:srgbClr val="002060"/>
                </a:solidFill>
                <a:latin typeface="Palatino Linotype" panose="02040502050505030304" pitchFamily="18" charset="0"/>
              </a:rPr>
              <a:t>analiz</a:t>
            </a:r>
            <a:r>
              <a:rPr lang="en-US" altLang="en-US" sz="1700" b="1" dirty="0" smtClean="0">
                <a:solidFill>
                  <a:srgbClr val="002060"/>
                </a:solidFill>
                <a:latin typeface="Palatino Linotype" panose="02040502050505030304" pitchFamily="18" charset="0"/>
              </a:rPr>
              <a:t>  e</a:t>
            </a:r>
            <a:r>
              <a:rPr lang="tr-TR" altLang="en-US" sz="1700" b="1" dirty="0" smtClean="0">
                <a:solidFill>
                  <a:srgbClr val="002060"/>
                </a:solidFill>
                <a:latin typeface="Palatino Linotype" panose="02040502050505030304" pitchFamily="18" charset="0"/>
              </a:rPr>
              <a:t>tmek”,</a:t>
            </a:r>
            <a:r>
              <a:rPr lang="en-US" altLang="en-US" sz="1700" b="1" dirty="0" smtClean="0">
                <a:solidFill>
                  <a:srgbClr val="002060"/>
                </a:solidFill>
                <a:latin typeface="Palatino Linotype" panose="02040502050505030304" pitchFamily="18" charset="0"/>
              </a:rPr>
              <a:t> </a:t>
            </a:r>
            <a:r>
              <a:rPr lang="tr-TR" altLang="en-US" sz="1700" b="1" dirty="0" smtClean="0">
                <a:solidFill>
                  <a:srgbClr val="002060"/>
                </a:solidFill>
                <a:latin typeface="Palatino Linotype" panose="02040502050505030304" pitchFamily="18" charset="0"/>
              </a:rPr>
              <a:t>”</a:t>
            </a:r>
            <a:r>
              <a:rPr lang="tr-TR" altLang="en-US" sz="1700" b="1" dirty="0">
                <a:solidFill>
                  <a:srgbClr val="002060"/>
                </a:solidFill>
                <a:latin typeface="Palatino Linotype" panose="02040502050505030304" pitchFamily="18" charset="0"/>
              </a:rPr>
              <a:t>belirlemek</a:t>
            </a:r>
            <a:r>
              <a:rPr lang="tr-TR" altLang="en-US" sz="1700" b="1" dirty="0" smtClean="0">
                <a:solidFill>
                  <a:srgbClr val="002060"/>
                </a:solidFill>
                <a:latin typeface="Palatino Linotype" panose="02040502050505030304" pitchFamily="18" charset="0"/>
              </a:rPr>
              <a:t>”,</a:t>
            </a:r>
            <a:r>
              <a:rPr lang="en-US" altLang="en-US" sz="1700" b="1" dirty="0" smtClean="0">
                <a:solidFill>
                  <a:srgbClr val="002060"/>
                </a:solidFill>
                <a:latin typeface="Palatino Linotype" panose="02040502050505030304" pitchFamily="18" charset="0"/>
              </a:rPr>
              <a:t> </a:t>
            </a:r>
            <a:r>
              <a:rPr lang="tr-TR" altLang="en-US" sz="1700" b="1" dirty="0" smtClean="0">
                <a:solidFill>
                  <a:srgbClr val="002060"/>
                </a:solidFill>
                <a:latin typeface="Palatino Linotype" panose="02040502050505030304" pitchFamily="18" charset="0"/>
              </a:rPr>
              <a:t>”</a:t>
            </a:r>
            <a:r>
              <a:rPr lang="tr-TR" altLang="en-US" sz="1700" b="1" dirty="0">
                <a:solidFill>
                  <a:srgbClr val="002060"/>
                </a:solidFill>
                <a:latin typeface="Palatino Linotype" panose="02040502050505030304" pitchFamily="18" charset="0"/>
              </a:rPr>
              <a:t>tanımlamak</a:t>
            </a:r>
            <a:r>
              <a:rPr lang="tr-TR" altLang="en-US" sz="1700" b="1" dirty="0" smtClean="0">
                <a:solidFill>
                  <a:srgbClr val="002060"/>
                </a:solidFill>
                <a:latin typeface="Palatino Linotype" panose="02040502050505030304" pitchFamily="18" charset="0"/>
              </a:rPr>
              <a:t>”,</a:t>
            </a:r>
            <a:r>
              <a:rPr lang="en-US" altLang="en-US" sz="1700" b="1" dirty="0" smtClean="0">
                <a:solidFill>
                  <a:srgbClr val="002060"/>
                </a:solidFill>
                <a:latin typeface="Palatino Linotype" panose="02040502050505030304" pitchFamily="18" charset="0"/>
              </a:rPr>
              <a:t> </a:t>
            </a:r>
            <a:r>
              <a:rPr lang="tr-TR" altLang="en-US" sz="1700" b="1" dirty="0" smtClean="0">
                <a:solidFill>
                  <a:srgbClr val="002060"/>
                </a:solidFill>
                <a:latin typeface="Palatino Linotype" panose="02040502050505030304" pitchFamily="18" charset="0"/>
              </a:rPr>
              <a:t>”</a:t>
            </a:r>
            <a:r>
              <a:rPr lang="tr-TR" altLang="en-US" sz="1700" b="1" dirty="0">
                <a:solidFill>
                  <a:srgbClr val="002060"/>
                </a:solidFill>
                <a:latin typeface="Palatino Linotype" panose="02040502050505030304" pitchFamily="18" charset="0"/>
              </a:rPr>
              <a:t>açıklamak”, </a:t>
            </a:r>
            <a:r>
              <a:rPr lang="en-US" altLang="en-US" sz="1700" b="1" dirty="0" smtClean="0">
                <a:solidFill>
                  <a:srgbClr val="002060"/>
                </a:solidFill>
                <a:latin typeface="Palatino Linotype" panose="02040502050505030304" pitchFamily="18" charset="0"/>
              </a:rPr>
              <a:t> </a:t>
            </a:r>
            <a:r>
              <a:rPr lang="tr-TR" altLang="en-US" sz="1700" b="1" dirty="0" smtClean="0">
                <a:solidFill>
                  <a:srgbClr val="002060"/>
                </a:solidFill>
                <a:latin typeface="Palatino Linotype" panose="02040502050505030304" pitchFamily="18" charset="0"/>
              </a:rPr>
              <a:t>“</a:t>
            </a:r>
            <a:r>
              <a:rPr lang="tr-TR" altLang="en-US" sz="1700" b="1" dirty="0">
                <a:solidFill>
                  <a:srgbClr val="002060"/>
                </a:solidFill>
                <a:latin typeface="Palatino Linotype" panose="02040502050505030304" pitchFamily="18" charset="0"/>
              </a:rPr>
              <a:t>göstermek” </a:t>
            </a:r>
            <a:r>
              <a:rPr lang="tr-TR" altLang="en-US" sz="1700" dirty="0">
                <a:solidFill>
                  <a:srgbClr val="002060"/>
                </a:solidFill>
                <a:latin typeface="Palatino Linotype" panose="02040502050505030304" pitchFamily="18" charset="0"/>
              </a:rPr>
              <a:t>gibi öğrencinin </a:t>
            </a:r>
            <a:r>
              <a:rPr lang="tr-TR" altLang="en-US" sz="1700" u="sng" dirty="0">
                <a:solidFill>
                  <a:srgbClr val="002060"/>
                </a:solidFill>
                <a:latin typeface="Palatino Linotype" panose="02040502050505030304" pitchFamily="18" charset="0"/>
              </a:rPr>
              <a:t>edindiği bilgiyi göstermesine yardımcı olacak</a:t>
            </a:r>
            <a:r>
              <a:rPr lang="tr-TR" altLang="en-US" sz="1700" dirty="0">
                <a:solidFill>
                  <a:srgbClr val="002060"/>
                </a:solidFill>
                <a:latin typeface="Palatino Linotype" panose="02040502050505030304" pitchFamily="18" charset="0"/>
              </a:rPr>
              <a:t> aktif fiiller kullanın.</a:t>
            </a:r>
          </a:p>
          <a:p>
            <a:pPr marL="285750" indent="-285750" eaLnBrk="1" hangingPunct="1">
              <a:lnSpc>
                <a:spcPct val="120000"/>
              </a:lnSpc>
              <a:spcBef>
                <a:spcPts val="600"/>
              </a:spcBef>
              <a:spcAft>
                <a:spcPts val="600"/>
              </a:spcAft>
              <a:buSzPct val="105000"/>
              <a:buFont typeface="Arial" panose="020B0604020202020204" pitchFamily="34" charset="0"/>
              <a:buChar char="•"/>
            </a:pPr>
            <a:r>
              <a:rPr lang="tr-TR" altLang="en-US" sz="1700" dirty="0" smtClean="0">
                <a:solidFill>
                  <a:srgbClr val="002060"/>
                </a:solidFill>
                <a:latin typeface="Palatino Linotype" panose="02040502050505030304" pitchFamily="18" charset="0"/>
              </a:rPr>
              <a:t>Öğrenme </a:t>
            </a:r>
            <a:r>
              <a:rPr lang="tr-TR" altLang="en-US" sz="1700" dirty="0">
                <a:solidFill>
                  <a:srgbClr val="002060"/>
                </a:solidFill>
                <a:latin typeface="Palatino Linotype" panose="02040502050505030304" pitchFamily="18" charset="0"/>
              </a:rPr>
              <a:t>kazanımlarının yazılmasında </a:t>
            </a:r>
            <a:r>
              <a:rPr lang="tr-TR" altLang="en-US" sz="1700" dirty="0" smtClean="0">
                <a:solidFill>
                  <a:srgbClr val="002060"/>
                </a:solidFill>
                <a:latin typeface="Palatino Linotype" panose="02040502050505030304" pitchFamily="18" charset="0"/>
              </a:rPr>
              <a:t>karşımıza çıkan bir sorun, </a:t>
            </a:r>
            <a:r>
              <a:rPr lang="tr-TR" altLang="en-US" sz="1700" dirty="0">
                <a:solidFill>
                  <a:srgbClr val="002060"/>
                </a:solidFill>
                <a:latin typeface="Palatino Linotype" panose="02040502050505030304" pitchFamily="18" charset="0"/>
              </a:rPr>
              <a:t>kazanımların </a:t>
            </a:r>
            <a:r>
              <a:rPr lang="tr-TR" altLang="en-US" sz="1700" u="sng" dirty="0">
                <a:solidFill>
                  <a:srgbClr val="002060"/>
                </a:solidFill>
                <a:latin typeface="Palatino Linotype" panose="02040502050505030304" pitchFamily="18" charset="0"/>
              </a:rPr>
              <a:t>öğrenmenin gösterilmesini değil</a:t>
            </a:r>
            <a:r>
              <a:rPr lang="tr-TR" altLang="en-US" sz="1700" dirty="0">
                <a:solidFill>
                  <a:srgbClr val="002060"/>
                </a:solidFill>
                <a:latin typeface="Palatino Linotype" panose="02040502050505030304" pitchFamily="18" charset="0"/>
              </a:rPr>
              <a:t>, öğrenmeyi </a:t>
            </a:r>
            <a:r>
              <a:rPr lang="tr-TR" altLang="en-US" sz="1700" u="sng" dirty="0">
                <a:solidFill>
                  <a:srgbClr val="002060"/>
                </a:solidFill>
                <a:latin typeface="Palatino Linotype" panose="02040502050505030304" pitchFamily="18" charset="0"/>
              </a:rPr>
              <a:t>işaret ediyor </a:t>
            </a:r>
            <a:r>
              <a:rPr lang="tr-TR" altLang="en-US" sz="1700" dirty="0">
                <a:solidFill>
                  <a:srgbClr val="002060"/>
                </a:solidFill>
                <a:latin typeface="Palatino Linotype" panose="02040502050505030304" pitchFamily="18" charset="0"/>
              </a:rPr>
              <a:t>olmasıdır.</a:t>
            </a:r>
          </a:p>
          <a:p>
            <a:pPr marL="271463" indent="447675" eaLnBrk="1" hangingPunct="1">
              <a:lnSpc>
                <a:spcPct val="120000"/>
              </a:lnSpc>
              <a:spcBef>
                <a:spcPts val="600"/>
              </a:spcBef>
              <a:spcAft>
                <a:spcPts val="600"/>
              </a:spcAft>
              <a:buSzPct val="105000"/>
            </a:pPr>
            <a:r>
              <a:rPr lang="tr-TR" altLang="en-US" sz="1700" dirty="0">
                <a:solidFill>
                  <a:srgbClr val="002060"/>
                </a:solidFill>
                <a:latin typeface="Palatino Linotype" panose="02040502050505030304" pitchFamily="18" charset="0"/>
              </a:rPr>
              <a:t>	</a:t>
            </a:r>
            <a:r>
              <a:rPr lang="tr-TR" altLang="en-US" sz="1700" b="1" dirty="0" smtClean="0">
                <a:solidFill>
                  <a:srgbClr val="002060"/>
                </a:solidFill>
                <a:latin typeface="Palatino Linotype" panose="02040502050505030304" pitchFamily="18" charset="0"/>
              </a:rPr>
              <a:t>Örneğin</a:t>
            </a:r>
            <a:r>
              <a:rPr lang="tr-TR" altLang="en-US" sz="1700" b="1" dirty="0">
                <a:solidFill>
                  <a:srgbClr val="002060"/>
                </a:solidFill>
                <a:latin typeface="Palatino Linotype" panose="02040502050505030304" pitchFamily="18" charset="0"/>
              </a:rPr>
              <a:t>; </a:t>
            </a:r>
            <a:r>
              <a:rPr lang="tr-TR" altLang="en-US" sz="1700" dirty="0">
                <a:solidFill>
                  <a:srgbClr val="002060"/>
                </a:solidFill>
                <a:latin typeface="Palatino Linotype" panose="02040502050505030304" pitchFamily="18" charset="0"/>
              </a:rPr>
              <a:t>dersin sonunda öğrencinin laboratuarda sağlık ve güvenlik çalışmalarını bilmesi beklenmektedir. </a:t>
            </a:r>
          </a:p>
          <a:p>
            <a:pPr marL="285750" indent="-285750" eaLnBrk="1" hangingPunct="1">
              <a:lnSpc>
                <a:spcPct val="120000"/>
              </a:lnSpc>
              <a:spcBef>
                <a:spcPts val="600"/>
              </a:spcBef>
              <a:spcAft>
                <a:spcPts val="600"/>
              </a:spcAft>
              <a:buSzPct val="105000"/>
              <a:buFont typeface="Arial" panose="020B0604020202020204" pitchFamily="34" charset="0"/>
              <a:buChar char="•"/>
            </a:pPr>
            <a:r>
              <a:rPr lang="tr-TR" altLang="en-US" sz="1700" dirty="0">
                <a:solidFill>
                  <a:srgbClr val="002060"/>
                </a:solidFill>
                <a:latin typeface="Palatino Linotype" panose="02040502050505030304" pitchFamily="18" charset="0"/>
              </a:rPr>
              <a:t>Biz öğrencinin bunları bildiğini ancak bu bilgiyi gösterecek imkanlar olduğunda anlarız</a:t>
            </a:r>
            <a:r>
              <a:rPr lang="tr-TR" altLang="en-US" sz="1700" dirty="0" smtClean="0">
                <a:solidFill>
                  <a:srgbClr val="002060"/>
                </a:solidFill>
                <a:latin typeface="Palatino Linotype" panose="02040502050505030304" pitchFamily="18" charset="0"/>
              </a:rPr>
              <a:t>.</a:t>
            </a:r>
            <a:r>
              <a:rPr lang="en-US" altLang="en-US" sz="1700" dirty="0" smtClean="0">
                <a:solidFill>
                  <a:srgbClr val="002060"/>
                </a:solidFill>
                <a:latin typeface="Palatino Linotype" panose="02040502050505030304" pitchFamily="18" charset="0"/>
              </a:rPr>
              <a:t> </a:t>
            </a:r>
            <a:r>
              <a:rPr lang="tr-TR" altLang="en-US" sz="1700" dirty="0" smtClean="0">
                <a:solidFill>
                  <a:srgbClr val="002060"/>
                </a:solidFill>
                <a:latin typeface="Palatino Linotype" panose="02040502050505030304" pitchFamily="18" charset="0"/>
              </a:rPr>
              <a:t>Kazanım </a:t>
            </a:r>
            <a:r>
              <a:rPr lang="tr-TR" altLang="en-US" sz="1700" dirty="0">
                <a:solidFill>
                  <a:srgbClr val="002060"/>
                </a:solidFill>
                <a:latin typeface="Palatino Linotype" panose="02040502050505030304" pitchFamily="18" charset="0"/>
              </a:rPr>
              <a:t>da öğrencinin konuyla ilgili rapor yazması, açıklaması gibi eylemlerle ifade etmesi istenebilir. (Moon,2002)</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5 Metin kutusu"/>
          <p:cNvSpPr txBox="1">
            <a:spLocks noChangeArrowheads="1"/>
          </p:cNvSpPr>
          <p:nvPr/>
        </p:nvSpPr>
        <p:spPr bwMode="auto">
          <a:xfrm>
            <a:off x="395932" y="692696"/>
            <a:ext cx="80645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0"/>
              </a:spcBef>
              <a:buFontTx/>
              <a:buNone/>
            </a:pPr>
            <a:endParaRPr lang="tr-TR" altLang="en-US" sz="1800">
              <a:solidFill>
                <a:schemeClr val="tx1"/>
              </a:solidFill>
              <a:latin typeface="Comic Sans MS" panose="030F0702030302020204" pitchFamily="66" charset="0"/>
            </a:endParaRPr>
          </a:p>
          <a:p>
            <a:pPr eaLnBrk="1" hangingPunct="1">
              <a:spcBef>
                <a:spcPct val="0"/>
              </a:spcBef>
              <a:buFontTx/>
              <a:buNone/>
            </a:pPr>
            <a:endParaRPr lang="tr-TR" altLang="en-US" sz="1800">
              <a:solidFill>
                <a:schemeClr val="tx1"/>
              </a:solidFill>
              <a:latin typeface="Comic Sans MS" panose="030F0702030302020204" pitchFamily="66" charset="0"/>
            </a:endParaRPr>
          </a:p>
          <a:p>
            <a:pPr eaLnBrk="1" hangingPunct="1">
              <a:spcBef>
                <a:spcPct val="0"/>
              </a:spcBef>
              <a:buFontTx/>
              <a:buNone/>
            </a:pPr>
            <a:endParaRPr lang="tr-TR" altLang="en-US" sz="1800">
              <a:solidFill>
                <a:schemeClr val="tx1"/>
              </a:solidFill>
              <a:latin typeface="Comic Sans MS" panose="030F0702030302020204" pitchFamily="66" charset="0"/>
            </a:endParaRPr>
          </a:p>
          <a:p>
            <a:pPr eaLnBrk="1" hangingPunct="1">
              <a:spcBef>
                <a:spcPct val="0"/>
              </a:spcBef>
              <a:buFontTx/>
              <a:buNone/>
            </a:pPr>
            <a:endParaRPr lang="tr-TR" altLang="en-US" sz="1800">
              <a:solidFill>
                <a:schemeClr val="tx1"/>
              </a:solidFill>
              <a:latin typeface="Comic Sans MS" panose="030F0702030302020204" pitchFamily="66" charset="0"/>
            </a:endParaRPr>
          </a:p>
          <a:p>
            <a:pPr eaLnBrk="1" hangingPunct="1">
              <a:spcBef>
                <a:spcPct val="0"/>
              </a:spcBef>
              <a:buFontTx/>
              <a:buNone/>
            </a:pPr>
            <a:endParaRPr lang="tr-TR" altLang="en-US" sz="1800">
              <a:solidFill>
                <a:schemeClr val="tx1"/>
              </a:solidFill>
              <a:latin typeface="Comic Sans MS" panose="030F0702030302020204" pitchFamily="66" charset="0"/>
            </a:endParaRPr>
          </a:p>
          <a:p>
            <a:pPr eaLnBrk="1" hangingPunct="1">
              <a:spcBef>
                <a:spcPct val="0"/>
              </a:spcBef>
              <a:buFontTx/>
              <a:buNone/>
            </a:pPr>
            <a:endParaRPr lang="tr-TR" altLang="en-US" sz="1800">
              <a:solidFill>
                <a:schemeClr val="tx1"/>
              </a:solidFill>
              <a:latin typeface="Comic Sans MS" panose="030F0702030302020204" pitchFamily="66" charset="0"/>
            </a:endParaRPr>
          </a:p>
          <a:p>
            <a:pPr eaLnBrk="1" hangingPunct="1">
              <a:spcBef>
                <a:spcPct val="0"/>
              </a:spcBef>
              <a:buFontTx/>
              <a:buNone/>
            </a:pPr>
            <a:endParaRPr lang="tr-TR" altLang="en-US" sz="1800">
              <a:solidFill>
                <a:schemeClr val="tx1"/>
              </a:solidFill>
              <a:latin typeface="Comic Sans MS" panose="030F0702030302020204" pitchFamily="66" charset="0"/>
            </a:endParaRPr>
          </a:p>
          <a:p>
            <a:pPr eaLnBrk="1" hangingPunct="1">
              <a:spcBef>
                <a:spcPct val="0"/>
              </a:spcBef>
              <a:buFontTx/>
              <a:buNone/>
            </a:pPr>
            <a:endParaRPr lang="tr-TR" altLang="en-US" sz="1800">
              <a:solidFill>
                <a:schemeClr val="tx1"/>
              </a:solidFill>
              <a:latin typeface="Comic Sans MS" panose="030F0702030302020204" pitchFamily="66" charset="0"/>
            </a:endParaRPr>
          </a:p>
          <a:p>
            <a:pPr eaLnBrk="1" hangingPunct="1">
              <a:spcBef>
                <a:spcPct val="0"/>
              </a:spcBef>
              <a:buFontTx/>
              <a:buNone/>
            </a:pPr>
            <a:endParaRPr lang="tr-TR" altLang="en-US" sz="1800">
              <a:solidFill>
                <a:schemeClr val="tx1"/>
              </a:solidFill>
              <a:latin typeface="Comic Sans MS" panose="030F0702030302020204" pitchFamily="66" charset="0"/>
            </a:endParaRPr>
          </a:p>
          <a:p>
            <a:pPr eaLnBrk="1" hangingPunct="1">
              <a:spcBef>
                <a:spcPct val="0"/>
              </a:spcBef>
              <a:buFontTx/>
              <a:buNone/>
            </a:pPr>
            <a:endParaRPr lang="tr-TR" altLang="en-US" sz="1800">
              <a:solidFill>
                <a:schemeClr val="tx1"/>
              </a:solidFill>
              <a:latin typeface="Comic Sans MS" panose="030F0702030302020204" pitchFamily="66" charset="0"/>
            </a:endParaRPr>
          </a:p>
          <a:p>
            <a:pPr eaLnBrk="1" hangingPunct="1">
              <a:spcBef>
                <a:spcPct val="0"/>
              </a:spcBef>
              <a:buFontTx/>
              <a:buNone/>
            </a:pPr>
            <a:endParaRPr lang="tr-TR" altLang="en-US" sz="1800">
              <a:solidFill>
                <a:schemeClr val="tx1"/>
              </a:solidFill>
              <a:latin typeface="Comic Sans MS" panose="030F0702030302020204" pitchFamily="66" charset="0"/>
            </a:endParaRPr>
          </a:p>
          <a:p>
            <a:pPr eaLnBrk="1" hangingPunct="1">
              <a:spcBef>
                <a:spcPct val="0"/>
              </a:spcBef>
              <a:buFontTx/>
              <a:buNone/>
            </a:pPr>
            <a:endParaRPr lang="tr-TR" altLang="en-US" sz="1800">
              <a:solidFill>
                <a:schemeClr val="tx1"/>
              </a:solidFill>
              <a:latin typeface="Comic Sans MS" panose="030F0702030302020204" pitchFamily="66" charset="0"/>
            </a:endParaRPr>
          </a:p>
          <a:p>
            <a:pPr eaLnBrk="1" hangingPunct="1">
              <a:spcBef>
                <a:spcPct val="0"/>
              </a:spcBef>
              <a:buFontTx/>
              <a:buNone/>
            </a:pPr>
            <a:endParaRPr lang="tr-TR" altLang="en-US" sz="1800">
              <a:solidFill>
                <a:schemeClr val="tx1"/>
              </a:solidFill>
              <a:latin typeface="Comic Sans MS" panose="030F0702030302020204" pitchFamily="66" charset="0"/>
            </a:endParaRPr>
          </a:p>
          <a:p>
            <a:pPr eaLnBrk="1" hangingPunct="1">
              <a:spcBef>
                <a:spcPct val="0"/>
              </a:spcBef>
              <a:buFontTx/>
              <a:buNone/>
            </a:pPr>
            <a:endParaRPr lang="tr-TR" altLang="en-US" sz="1800">
              <a:solidFill>
                <a:schemeClr val="tx1"/>
              </a:solidFill>
              <a:latin typeface="Comic Sans MS" panose="030F0702030302020204" pitchFamily="66" charset="0"/>
            </a:endParaRPr>
          </a:p>
          <a:p>
            <a:pPr eaLnBrk="1" hangingPunct="1">
              <a:spcBef>
                <a:spcPct val="0"/>
              </a:spcBef>
              <a:buFontTx/>
              <a:buNone/>
            </a:pPr>
            <a:endParaRPr lang="tr-TR" altLang="en-US" sz="1800">
              <a:solidFill>
                <a:schemeClr val="tx1"/>
              </a:solidFill>
              <a:latin typeface="Comic Sans MS" panose="030F0702030302020204" pitchFamily="66" charset="0"/>
            </a:endParaRPr>
          </a:p>
          <a:p>
            <a:pPr eaLnBrk="1" hangingPunct="1">
              <a:spcBef>
                <a:spcPct val="0"/>
              </a:spcBef>
              <a:buFontTx/>
              <a:buNone/>
            </a:pPr>
            <a:endParaRPr lang="tr-TR" altLang="en-US" sz="1800">
              <a:solidFill>
                <a:schemeClr val="tx1"/>
              </a:solidFill>
              <a:latin typeface="Comic Sans MS" panose="030F0702030302020204" pitchFamily="66" charset="0"/>
            </a:endParaRPr>
          </a:p>
          <a:p>
            <a:pPr eaLnBrk="1" hangingPunct="1">
              <a:spcBef>
                <a:spcPct val="0"/>
              </a:spcBef>
              <a:buFontTx/>
              <a:buNone/>
            </a:pPr>
            <a:endParaRPr lang="tr-TR" altLang="en-US" sz="1800">
              <a:solidFill>
                <a:schemeClr val="tx1"/>
              </a:solidFill>
              <a:latin typeface="Comic Sans MS" panose="030F0702030302020204" pitchFamily="66" charset="0"/>
            </a:endParaRPr>
          </a:p>
          <a:p>
            <a:pPr eaLnBrk="1" hangingPunct="1">
              <a:spcBef>
                <a:spcPct val="0"/>
              </a:spcBef>
              <a:buFontTx/>
              <a:buNone/>
            </a:pPr>
            <a:endParaRPr lang="tr-TR" altLang="en-US" sz="1800">
              <a:solidFill>
                <a:schemeClr val="tx1"/>
              </a:solidFill>
              <a:latin typeface="Comic Sans MS" panose="030F0702030302020204" pitchFamily="66" charset="0"/>
            </a:endParaRPr>
          </a:p>
          <a:p>
            <a:pPr eaLnBrk="1" hangingPunct="1">
              <a:spcBef>
                <a:spcPct val="0"/>
              </a:spcBef>
              <a:buFontTx/>
              <a:buNone/>
            </a:pPr>
            <a:endParaRPr lang="tr-TR" altLang="en-US" sz="1800">
              <a:solidFill>
                <a:schemeClr val="tx1"/>
              </a:solidFill>
              <a:latin typeface="Comic Sans MS" panose="030F0702030302020204" pitchFamily="66" charset="0"/>
            </a:endParaRPr>
          </a:p>
          <a:p>
            <a:pPr eaLnBrk="1" hangingPunct="1">
              <a:spcBef>
                <a:spcPct val="0"/>
              </a:spcBef>
              <a:buFontTx/>
              <a:buNone/>
            </a:pPr>
            <a:endParaRPr lang="tr-TR" altLang="en-US" sz="1800">
              <a:solidFill>
                <a:schemeClr val="tx1"/>
              </a:solidFill>
              <a:latin typeface="Comic Sans MS" panose="030F0702030302020204" pitchFamily="66" charset="0"/>
            </a:endParaRPr>
          </a:p>
        </p:txBody>
      </p:sp>
      <p:sp>
        <p:nvSpPr>
          <p:cNvPr id="3" name="Content Placeholder 2"/>
          <p:cNvSpPr>
            <a:spLocks noGrp="1"/>
          </p:cNvSpPr>
          <p:nvPr>
            <p:ph idx="4294967295"/>
          </p:nvPr>
        </p:nvSpPr>
        <p:spPr>
          <a:xfrm>
            <a:off x="1259632" y="1412776"/>
            <a:ext cx="7056784" cy="4032448"/>
          </a:xfrm>
        </p:spPr>
        <p:txBody>
          <a:bodyPr>
            <a:normAutofit fontScale="85000" lnSpcReduction="20000"/>
          </a:bodyPr>
          <a:lstStyle/>
          <a:p>
            <a:pPr>
              <a:spcBef>
                <a:spcPts val="600"/>
              </a:spcBef>
              <a:spcAft>
                <a:spcPts val="600"/>
              </a:spcAft>
            </a:pPr>
            <a:r>
              <a:rPr lang="tr-TR" altLang="en-US" sz="2400" dirty="0">
                <a:ea typeface="Calibri" panose="020F0502020204030204" pitchFamily="34" charset="0"/>
                <a:cs typeface="Times New Roman" panose="02020603050405020304" pitchFamily="18" charset="0"/>
              </a:rPr>
              <a:t>Her öğrenme kazanımı için tek bir fiil kullanın.</a:t>
            </a:r>
          </a:p>
          <a:p>
            <a:pPr>
              <a:spcBef>
                <a:spcPts val="600"/>
              </a:spcBef>
              <a:spcAft>
                <a:spcPts val="600"/>
              </a:spcAft>
            </a:pPr>
            <a:r>
              <a:rPr lang="tr-TR" altLang="en-US" sz="2400" dirty="0" smtClean="0">
                <a:ea typeface="Calibri" panose="020F0502020204030204" pitchFamily="34" charset="0"/>
                <a:cs typeface="Times New Roman" panose="02020603050405020304" pitchFamily="18" charset="0"/>
              </a:rPr>
              <a:t>Karmaşık </a:t>
            </a:r>
            <a:r>
              <a:rPr lang="tr-TR" altLang="en-US" sz="2400" dirty="0">
                <a:ea typeface="Calibri" panose="020F0502020204030204" pitchFamily="34" charset="0"/>
                <a:cs typeface="Times New Roman" panose="02020603050405020304" pitchFamily="18" charset="0"/>
              </a:rPr>
              <a:t>cümlelerden kaçının. Gerekli durumlarda birden fazla cümle ile açıklama yapabilirsiniz.</a:t>
            </a:r>
          </a:p>
          <a:p>
            <a:pPr>
              <a:spcBef>
                <a:spcPts val="600"/>
              </a:spcBef>
              <a:spcAft>
                <a:spcPts val="600"/>
              </a:spcAft>
            </a:pPr>
            <a:r>
              <a:rPr lang="tr-TR" altLang="en-US" sz="2400" dirty="0" smtClean="0">
                <a:ea typeface="Calibri" panose="020F0502020204030204" pitchFamily="34" charset="0"/>
                <a:cs typeface="Times New Roman" panose="02020603050405020304" pitchFamily="18" charset="0"/>
              </a:rPr>
              <a:t>Öğrenme </a:t>
            </a:r>
            <a:r>
              <a:rPr lang="tr-TR" altLang="en-US" sz="2400" dirty="0">
                <a:ea typeface="Calibri" panose="020F0502020204030204" pitchFamily="34" charset="0"/>
                <a:cs typeface="Times New Roman" panose="02020603050405020304" pitchFamily="18" charset="0"/>
              </a:rPr>
              <a:t>kazanımlarını yazarken başarılabilmesi açısından ayrılan zaman içinde ve kaynaklarla gerçekleşip gerçekleşmeyeceğine dikkat edin.</a:t>
            </a:r>
          </a:p>
          <a:p>
            <a:pPr>
              <a:spcBef>
                <a:spcPts val="600"/>
              </a:spcBef>
              <a:spcAft>
                <a:spcPts val="600"/>
              </a:spcAft>
            </a:pPr>
            <a:r>
              <a:rPr lang="tr-TR" altLang="en-US" sz="2400" dirty="0" smtClean="0">
                <a:ea typeface="Calibri" panose="020F0502020204030204" pitchFamily="34" charset="0"/>
                <a:cs typeface="Times New Roman" panose="02020603050405020304" pitchFamily="18" charset="0"/>
              </a:rPr>
              <a:t>Öğrenme </a:t>
            </a:r>
            <a:r>
              <a:rPr lang="tr-TR" altLang="en-US" sz="2400" dirty="0">
                <a:ea typeface="Calibri" panose="020F0502020204030204" pitchFamily="34" charset="0"/>
                <a:cs typeface="Times New Roman" panose="02020603050405020304" pitchFamily="18" charset="0"/>
              </a:rPr>
              <a:t>kazanımlarına son halini vermeden eski öğrencilerinize ve meslektaşlarınıza bu </a:t>
            </a:r>
            <a:r>
              <a:rPr lang="tr-TR" altLang="en-US" sz="2400" b="1" dirty="0" smtClean="0">
                <a:ea typeface="Calibri" panose="020F0502020204030204" pitchFamily="34" charset="0"/>
                <a:cs typeface="Times New Roman" panose="02020603050405020304" pitchFamily="18" charset="0"/>
              </a:rPr>
              <a:t>kazanımların</a:t>
            </a:r>
            <a:r>
              <a:rPr lang="en-US" altLang="en-US" sz="2400" b="1" dirty="0" smtClean="0">
                <a:ea typeface="Calibri" panose="020F0502020204030204" pitchFamily="34" charset="0"/>
                <a:cs typeface="Times New Roman" panose="02020603050405020304" pitchFamily="18" charset="0"/>
              </a:rPr>
              <a:t>,</a:t>
            </a:r>
            <a:endParaRPr lang="tr-TR" altLang="en-US" sz="2400" dirty="0">
              <a:ea typeface="Calibri" panose="020F0502020204030204" pitchFamily="34" charset="0"/>
              <a:cs typeface="Times New Roman" panose="02020603050405020304" pitchFamily="18" charset="0"/>
            </a:endParaRPr>
          </a:p>
          <a:p>
            <a:pPr marL="719138" indent="-719138">
              <a:spcBef>
                <a:spcPts val="600"/>
              </a:spcBef>
              <a:spcAft>
                <a:spcPts val="600"/>
              </a:spcAft>
              <a:buNone/>
            </a:pPr>
            <a:r>
              <a:rPr lang="tr-TR" altLang="en-US" sz="2400" dirty="0">
                <a:ea typeface="Calibri" panose="020F0502020204030204" pitchFamily="34" charset="0"/>
                <a:cs typeface="Times New Roman" panose="02020603050405020304" pitchFamily="18" charset="0"/>
              </a:rPr>
              <a:t>	</a:t>
            </a:r>
            <a:r>
              <a:rPr lang="en-US" altLang="en-US" sz="2400" dirty="0">
                <a:ea typeface="Calibri" panose="020F0502020204030204" pitchFamily="34" charset="0"/>
                <a:cs typeface="Times New Roman" panose="02020603050405020304" pitchFamily="18" charset="0"/>
              </a:rPr>
              <a:t>a</a:t>
            </a:r>
            <a:r>
              <a:rPr lang="tr-TR" altLang="en-US" sz="2400" dirty="0" smtClean="0">
                <a:ea typeface="Calibri" panose="020F0502020204030204" pitchFamily="34" charset="0"/>
                <a:cs typeface="Times New Roman" panose="02020603050405020304" pitchFamily="18" charset="0"/>
              </a:rPr>
              <a:t>nlaşılır </a:t>
            </a:r>
            <a:r>
              <a:rPr lang="tr-TR" altLang="en-US" sz="2400" dirty="0">
                <a:ea typeface="Calibri" panose="020F0502020204030204" pitchFamily="34" charset="0"/>
                <a:cs typeface="Times New Roman" panose="02020603050405020304" pitchFamily="18" charset="0"/>
              </a:rPr>
              <a:t>olup olmadığını, kapsam ve içerik açısından yeterli olup olmadığını sorun</a:t>
            </a:r>
            <a:r>
              <a:rPr lang="tr-TR" altLang="en-US" sz="2400" dirty="0" smtClean="0">
                <a:ea typeface="Calibri" panose="020F0502020204030204" pitchFamily="34" charset="0"/>
                <a:cs typeface="Times New Roman" panose="02020603050405020304" pitchFamily="18" charset="0"/>
              </a:rPr>
              <a:t>.</a:t>
            </a:r>
            <a:endParaRPr lang="tr-TR" altLang="en-US" sz="2400" dirty="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1331640" y="2492896"/>
            <a:ext cx="6571343" cy="1049235"/>
          </a:xfrm>
        </p:spPr>
        <p:txBody>
          <a:bodyPr/>
          <a:lstStyle/>
          <a:p>
            <a:pPr algn="ctr"/>
            <a:r>
              <a:rPr lang="tr-TR" altLang="en-US" sz="2800" b="1" dirty="0" smtClean="0">
                <a:solidFill>
                  <a:srgbClr val="0099FF"/>
                </a:solidFill>
                <a:cs typeface="Times New Roman" panose="02020603050405020304" pitchFamily="18" charset="0"/>
              </a:rPr>
              <a:t>Yeterlilikler nedir?</a:t>
            </a:r>
            <a:endParaRPr lang="tr-TR" altLang="en-US" sz="2800" b="1" dirty="0" smtClean="0">
              <a:solidFill>
                <a:srgbClr val="0099FF"/>
              </a:solidFill>
            </a:endParaRPr>
          </a:p>
        </p:txBody>
      </p:sp>
      <p:sp>
        <p:nvSpPr>
          <p:cNvPr id="17411" name="2 İçerik Yer Tutucusu"/>
          <p:cNvSpPr>
            <a:spLocks noGrp="1"/>
          </p:cNvSpPr>
          <p:nvPr>
            <p:ph type="body" idx="4294967295"/>
          </p:nvPr>
        </p:nvSpPr>
        <p:spPr>
          <a:xfrm>
            <a:off x="1907704" y="3644028"/>
            <a:ext cx="5618163" cy="2233244"/>
          </a:xfrm>
        </p:spPr>
        <p:txBody>
          <a:bodyPr>
            <a:noAutofit/>
          </a:bodyPr>
          <a:lstStyle/>
          <a:p>
            <a:pPr algn="just" eaLnBrk="1" hangingPunct="1">
              <a:spcBef>
                <a:spcPts val="600"/>
              </a:spcBef>
              <a:spcAft>
                <a:spcPts val="600"/>
              </a:spcAft>
              <a:buFontTx/>
              <a:buNone/>
            </a:pPr>
            <a:r>
              <a:rPr lang="tr-TR" altLang="en-US" sz="2400" dirty="0" smtClean="0">
                <a:solidFill>
                  <a:srgbClr val="002060"/>
                </a:solidFill>
                <a:cs typeface="Times New Roman" panose="02020603050405020304" pitchFamily="18" charset="0"/>
              </a:rPr>
              <a:t>Öğrenci;  </a:t>
            </a:r>
            <a:r>
              <a:rPr lang="en-US" altLang="en-US" sz="2400" dirty="0" smtClean="0">
                <a:solidFill>
                  <a:srgbClr val="002060"/>
                </a:solidFill>
                <a:cs typeface="Times New Roman" panose="02020603050405020304" pitchFamily="18" charset="0"/>
              </a:rPr>
              <a:t>	</a:t>
            </a:r>
            <a:r>
              <a:rPr lang="tr-TR" altLang="en-US" sz="2400" dirty="0" smtClean="0">
                <a:solidFill>
                  <a:srgbClr val="002060"/>
                </a:solidFill>
                <a:cs typeface="Times New Roman" panose="02020603050405020304" pitchFamily="18" charset="0"/>
              </a:rPr>
              <a:t>neleri kavrayacak?</a:t>
            </a:r>
          </a:p>
          <a:p>
            <a:pPr algn="just" eaLnBrk="1" hangingPunct="1">
              <a:spcBef>
                <a:spcPts val="600"/>
              </a:spcBef>
              <a:spcAft>
                <a:spcPts val="600"/>
              </a:spcAft>
              <a:buFontTx/>
              <a:buNone/>
            </a:pPr>
            <a:r>
              <a:rPr lang="tr-TR" altLang="en-US" sz="2400" dirty="0" smtClean="0">
                <a:solidFill>
                  <a:srgbClr val="002060"/>
                </a:solidFill>
                <a:cs typeface="Times New Roman" panose="02020603050405020304" pitchFamily="18" charset="0"/>
              </a:rPr>
              <a:t>             </a:t>
            </a:r>
            <a:r>
              <a:rPr lang="en-US" altLang="en-US" sz="2400" dirty="0" smtClean="0">
                <a:solidFill>
                  <a:srgbClr val="002060"/>
                </a:solidFill>
                <a:cs typeface="Times New Roman" panose="02020603050405020304" pitchFamily="18" charset="0"/>
              </a:rPr>
              <a:t>	</a:t>
            </a:r>
            <a:r>
              <a:rPr lang="tr-TR" altLang="en-US" sz="2400" dirty="0" smtClean="0">
                <a:solidFill>
                  <a:srgbClr val="002060"/>
                </a:solidFill>
                <a:cs typeface="Times New Roman" panose="02020603050405020304" pitchFamily="18" charset="0"/>
              </a:rPr>
              <a:t>neleri yapabilecek?</a:t>
            </a:r>
          </a:p>
          <a:p>
            <a:pPr eaLnBrk="1" hangingPunct="1">
              <a:spcBef>
                <a:spcPts val="600"/>
              </a:spcBef>
              <a:spcAft>
                <a:spcPts val="600"/>
              </a:spcAft>
              <a:buFontTx/>
              <a:buNone/>
            </a:pPr>
            <a:r>
              <a:rPr lang="tr-TR" altLang="en-US" sz="2400" dirty="0" smtClean="0">
                <a:solidFill>
                  <a:srgbClr val="002060"/>
                </a:solidFill>
                <a:cs typeface="Times New Roman" panose="02020603050405020304" pitchFamily="18" charset="0"/>
              </a:rPr>
              <a:t>              </a:t>
            </a:r>
            <a:r>
              <a:rPr lang="en-US" altLang="en-US" sz="2400" dirty="0" smtClean="0">
                <a:solidFill>
                  <a:srgbClr val="002060"/>
                </a:solidFill>
                <a:cs typeface="Times New Roman" panose="02020603050405020304" pitchFamily="18" charset="0"/>
              </a:rPr>
              <a:t>	</a:t>
            </a:r>
            <a:r>
              <a:rPr lang="tr-TR" altLang="en-US" sz="2400" dirty="0" smtClean="0">
                <a:solidFill>
                  <a:srgbClr val="002060"/>
                </a:solidFill>
                <a:cs typeface="Times New Roman" panose="02020603050405020304" pitchFamily="18" charset="0"/>
              </a:rPr>
              <a:t>nelere yetkin olacağının</a:t>
            </a:r>
            <a:r>
              <a:rPr lang="en-US" altLang="en-US" sz="2400" dirty="0" smtClean="0">
                <a:solidFill>
                  <a:srgbClr val="002060"/>
                </a:solidFill>
                <a:cs typeface="Times New Roman" panose="02020603050405020304" pitchFamily="18" charset="0"/>
              </a:rPr>
              <a:t> </a:t>
            </a:r>
            <a:r>
              <a:rPr lang="tr-TR" altLang="en-US" sz="2400" dirty="0" smtClean="0">
                <a:solidFill>
                  <a:srgbClr val="002060"/>
                </a:solidFill>
                <a:cs typeface="Times New Roman" panose="02020603050405020304" pitchFamily="18" charset="0"/>
              </a:rPr>
              <a:t>tanımıdır.</a:t>
            </a:r>
          </a:p>
          <a:p>
            <a:endParaRPr lang="tr-TR" altLang="en-US" sz="2400" dirty="0" smtClean="0">
              <a:solidFill>
                <a:srgbClr val="002060"/>
              </a:solidFill>
            </a:endParaRPr>
          </a:p>
        </p:txBody>
      </p:sp>
      <p:sp>
        <p:nvSpPr>
          <p:cNvPr id="17413" name="5 Metin kutusu"/>
          <p:cNvSpPr txBox="1">
            <a:spLocks noChangeArrowheads="1"/>
          </p:cNvSpPr>
          <p:nvPr/>
        </p:nvSpPr>
        <p:spPr bwMode="auto">
          <a:xfrm>
            <a:off x="755576" y="1052736"/>
            <a:ext cx="76327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algn="ctr" eaLnBrk="1" hangingPunct="1">
              <a:spcBef>
                <a:spcPct val="0"/>
              </a:spcBef>
              <a:buFontTx/>
              <a:buNone/>
            </a:pPr>
            <a:r>
              <a:rPr lang="tr-TR" altLang="en-US" sz="2400" b="1" dirty="0" smtClean="0">
                <a:solidFill>
                  <a:srgbClr val="002060"/>
                </a:solidFill>
                <a:cs typeface="Arial" panose="020B0604020202020204" pitchFamily="34" charset="0"/>
              </a:rPr>
              <a:t>ÖĞRENCİ </a:t>
            </a:r>
            <a:r>
              <a:rPr lang="tr-TR" altLang="en-US" sz="2400" b="1" dirty="0">
                <a:solidFill>
                  <a:srgbClr val="002060"/>
                </a:solidFill>
                <a:cs typeface="Arial" panose="020B0604020202020204" pitchFamily="34" charset="0"/>
              </a:rPr>
              <a:t>MERKEZLİ EĞİTİM YETERLİLİKLERE DAYALI EĞİTİM YAKLAŞIMIDIR.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2 İçerik Yer Tutucusu"/>
          <p:cNvSpPr>
            <a:spLocks noGrp="1"/>
          </p:cNvSpPr>
          <p:nvPr>
            <p:ph idx="4294967295"/>
          </p:nvPr>
        </p:nvSpPr>
        <p:spPr>
          <a:xfrm>
            <a:off x="755576" y="692697"/>
            <a:ext cx="7704138" cy="5328592"/>
          </a:xfrm>
        </p:spPr>
        <p:txBody>
          <a:bodyPr/>
          <a:lstStyle/>
          <a:p>
            <a:pPr eaLnBrk="1" hangingPunct="1">
              <a:lnSpc>
                <a:spcPct val="120000"/>
              </a:lnSpc>
              <a:spcBef>
                <a:spcPts val="600"/>
              </a:spcBef>
              <a:spcAft>
                <a:spcPts val="600"/>
              </a:spcAft>
            </a:pPr>
            <a:r>
              <a:rPr lang="tr-TR" altLang="en-US" sz="1800" dirty="0" smtClean="0">
                <a:solidFill>
                  <a:srgbClr val="002060"/>
                </a:solidFill>
              </a:rPr>
              <a:t>Öğrenme kazanımlarını yazarken BLOOM’un taksonomisinde en altta bulunan kategorilerden çok fazla yazmayın. Öğrencilerinizi daha yüksekte bulunan kategorilerde gerçekleştirdikleri öğrenmeleri göstermeleri için zorlayın.</a:t>
            </a:r>
          </a:p>
          <a:p>
            <a:pPr eaLnBrk="1" hangingPunct="1">
              <a:lnSpc>
                <a:spcPct val="120000"/>
              </a:lnSpc>
              <a:spcBef>
                <a:spcPts val="600"/>
              </a:spcBef>
              <a:spcAft>
                <a:spcPts val="600"/>
              </a:spcAft>
            </a:pPr>
            <a:r>
              <a:rPr lang="tr-TR" altLang="en-US" sz="1800" dirty="0" smtClean="0">
                <a:solidFill>
                  <a:srgbClr val="002060"/>
                </a:solidFill>
              </a:rPr>
              <a:t>Öğrenme kazanımlarının yazılmasında; “bu dersin başarıyla tamamlanmasından sonra öğrenci ...........</a:t>
            </a:r>
            <a:r>
              <a:rPr lang="en-US" altLang="en-US" sz="1800" dirty="0" smtClean="0">
                <a:solidFill>
                  <a:srgbClr val="002060"/>
                </a:solidFill>
              </a:rPr>
              <a:t> </a:t>
            </a:r>
            <a:r>
              <a:rPr lang="tr-TR" altLang="en-US" sz="1800" dirty="0" smtClean="0">
                <a:solidFill>
                  <a:srgbClr val="002060"/>
                </a:solidFill>
              </a:rPr>
              <a:t>yapabilir.” ifadesi kullanılabilir.</a:t>
            </a:r>
          </a:p>
          <a:p>
            <a:pPr eaLnBrk="1" hangingPunct="1">
              <a:lnSpc>
                <a:spcPct val="120000"/>
              </a:lnSpc>
              <a:spcBef>
                <a:spcPts val="600"/>
              </a:spcBef>
              <a:spcAft>
                <a:spcPts val="600"/>
              </a:spcAft>
              <a:buFontTx/>
              <a:buNone/>
            </a:pPr>
            <a:r>
              <a:rPr lang="tr-TR" altLang="en-US" sz="1800" dirty="0" smtClean="0">
                <a:solidFill>
                  <a:srgbClr val="002060"/>
                </a:solidFill>
              </a:rPr>
              <a:t>		</a:t>
            </a:r>
          </a:p>
          <a:p>
            <a:pPr eaLnBrk="1" hangingPunct="1">
              <a:lnSpc>
                <a:spcPct val="120000"/>
              </a:lnSpc>
              <a:spcBef>
                <a:spcPts val="600"/>
              </a:spcBef>
              <a:spcAft>
                <a:spcPts val="600"/>
              </a:spcAft>
              <a:buFontTx/>
              <a:buNone/>
            </a:pPr>
            <a:r>
              <a:rPr lang="tr-TR" altLang="en-US" sz="1800" b="1" dirty="0" smtClean="0">
                <a:solidFill>
                  <a:srgbClr val="002060"/>
                </a:solidFill>
              </a:rPr>
              <a:t>		Örneğin;</a:t>
            </a:r>
          </a:p>
          <a:p>
            <a:pPr eaLnBrk="1" hangingPunct="1">
              <a:lnSpc>
                <a:spcPct val="120000"/>
              </a:lnSpc>
              <a:spcBef>
                <a:spcPts val="600"/>
              </a:spcBef>
              <a:spcAft>
                <a:spcPts val="600"/>
              </a:spcAft>
              <a:buFont typeface="Wingdings" panose="05000000000000000000" pitchFamily="2" charset="2"/>
              <a:buChar char="Ø"/>
            </a:pPr>
            <a:r>
              <a:rPr lang="tr-TR" altLang="en-US" sz="1800" dirty="0" smtClean="0">
                <a:solidFill>
                  <a:srgbClr val="002060"/>
                </a:solidFill>
              </a:rPr>
              <a:t> Bir hastayı ekstra-oral-intra-oral muayene edebilir.</a:t>
            </a:r>
          </a:p>
          <a:p>
            <a:pPr eaLnBrk="1" hangingPunct="1">
              <a:lnSpc>
                <a:spcPct val="120000"/>
              </a:lnSpc>
              <a:spcBef>
                <a:spcPts val="600"/>
              </a:spcBef>
              <a:spcAft>
                <a:spcPts val="600"/>
              </a:spcAft>
              <a:buFont typeface="Wingdings" panose="05000000000000000000" pitchFamily="2" charset="2"/>
              <a:buChar char="Ø"/>
            </a:pPr>
            <a:r>
              <a:rPr lang="tr-TR" altLang="en-US" sz="1800" dirty="0" smtClean="0">
                <a:solidFill>
                  <a:srgbClr val="002060"/>
                </a:solidFill>
              </a:rPr>
              <a:t> Eldeki verilere bakarak hasta için tedavi planı formüle edebilir gibi.</a:t>
            </a:r>
          </a:p>
          <a:p>
            <a:pPr marL="0" indent="0" eaLnBrk="1" hangingPunct="1">
              <a:lnSpc>
                <a:spcPct val="120000"/>
              </a:lnSpc>
              <a:spcBef>
                <a:spcPts val="600"/>
              </a:spcBef>
              <a:spcAft>
                <a:spcPts val="600"/>
              </a:spcAft>
              <a:buNone/>
            </a:pPr>
            <a:endParaRPr lang="tr-TR" altLang="en-US" sz="1800" dirty="0" smtClean="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2" name="Group 2"/>
          <p:cNvGrpSpPr>
            <a:grpSpLocks/>
          </p:cNvGrpSpPr>
          <p:nvPr/>
        </p:nvGrpSpPr>
        <p:grpSpPr bwMode="auto">
          <a:xfrm>
            <a:off x="827037" y="548680"/>
            <a:ext cx="7345363" cy="5453474"/>
            <a:chOff x="1215" y="1800"/>
            <a:chExt cx="8580" cy="6358"/>
          </a:xfrm>
        </p:grpSpPr>
        <p:cxnSp>
          <p:nvCxnSpPr>
            <p:cNvPr id="3" name="AutoShape 3"/>
            <p:cNvCxnSpPr>
              <a:cxnSpLocks noChangeShapeType="1"/>
            </p:cNvCxnSpPr>
            <p:nvPr/>
          </p:nvCxnSpPr>
          <p:spPr bwMode="auto">
            <a:xfrm>
              <a:off x="1215" y="1994"/>
              <a:ext cx="0" cy="5857"/>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grpSp>
          <p:nvGrpSpPr>
            <p:cNvPr id="87044" name="Group 4"/>
            <p:cNvGrpSpPr>
              <a:grpSpLocks/>
            </p:cNvGrpSpPr>
            <p:nvPr/>
          </p:nvGrpSpPr>
          <p:grpSpPr bwMode="auto">
            <a:xfrm>
              <a:off x="2120" y="1800"/>
              <a:ext cx="7675" cy="6358"/>
              <a:chOff x="2120" y="1800"/>
              <a:chExt cx="7675" cy="6358"/>
            </a:xfrm>
          </p:grpSpPr>
          <p:sp>
            <p:nvSpPr>
              <p:cNvPr id="4" name="Text Box 5"/>
              <p:cNvSpPr txBox="1">
                <a:spLocks noChangeArrowheads="1"/>
              </p:cNvSpPr>
              <p:nvPr/>
            </p:nvSpPr>
            <p:spPr bwMode="auto">
              <a:xfrm>
                <a:off x="2129" y="1800"/>
                <a:ext cx="7666" cy="61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eaLnBrk="1" hangingPunct="1">
                  <a:spcAft>
                    <a:spcPts val="1000"/>
                  </a:spcAft>
                  <a:defRPr/>
                </a:pPr>
                <a:r>
                  <a:rPr lang="tr-TR" sz="1600" b="1" dirty="0">
                    <a:solidFill>
                      <a:srgbClr val="002060"/>
                    </a:solidFill>
                    <a:latin typeface="Palatino Linotype" panose="02040502050505030304" pitchFamily="18" charset="0"/>
                  </a:rPr>
                  <a:t>Modülün amaçlarını ve hedeflerini </a:t>
                </a:r>
                <a:r>
                  <a:rPr lang="tr-TR" sz="1600" b="1" dirty="0" smtClean="0">
                    <a:solidFill>
                      <a:srgbClr val="002060"/>
                    </a:solidFill>
                    <a:latin typeface="Palatino Linotype" panose="02040502050505030304" pitchFamily="18" charset="0"/>
                  </a:rPr>
                  <a:t>belirle</a:t>
                </a:r>
                <a:r>
                  <a:rPr lang="en-US" sz="1600" b="1" dirty="0" smtClean="0">
                    <a:solidFill>
                      <a:srgbClr val="002060"/>
                    </a:solidFill>
                    <a:latin typeface="Palatino Linotype" panose="02040502050505030304" pitchFamily="18" charset="0"/>
                  </a:rPr>
                  <a:t>.</a:t>
                </a:r>
                <a:endParaRPr lang="tr-TR" sz="2800" b="1" dirty="0">
                  <a:solidFill>
                    <a:srgbClr val="002060"/>
                  </a:solidFill>
                  <a:latin typeface="Palatino Linotype" panose="02040502050505030304" pitchFamily="18" charset="0"/>
                </a:endParaRPr>
              </a:p>
            </p:txBody>
          </p:sp>
          <p:sp>
            <p:nvSpPr>
              <p:cNvPr id="88070" name="Text Box 6"/>
              <p:cNvSpPr txBox="1">
                <a:spLocks noChangeArrowheads="1"/>
              </p:cNvSpPr>
              <p:nvPr/>
            </p:nvSpPr>
            <p:spPr bwMode="auto">
              <a:xfrm>
                <a:off x="2120" y="3000"/>
                <a:ext cx="7666" cy="61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eaLnBrk="1" hangingPunct="1">
                  <a:spcAft>
                    <a:spcPts val="1000"/>
                  </a:spcAft>
                  <a:defRPr/>
                </a:pPr>
                <a:r>
                  <a:rPr lang="tr-TR" sz="1600" b="1" dirty="0">
                    <a:solidFill>
                      <a:srgbClr val="002060"/>
                    </a:solidFill>
                    <a:latin typeface="Palatino Linotype" panose="02040502050505030304" pitchFamily="18" charset="0"/>
                  </a:rPr>
                  <a:t>Standart kurallara göre öğrenme kazanımlarını </a:t>
                </a:r>
                <a:r>
                  <a:rPr lang="tr-TR" sz="1600" b="1" dirty="0" smtClean="0">
                    <a:solidFill>
                      <a:srgbClr val="002060"/>
                    </a:solidFill>
                    <a:latin typeface="Palatino Linotype" panose="02040502050505030304" pitchFamily="18" charset="0"/>
                  </a:rPr>
                  <a:t>yaz</a:t>
                </a:r>
                <a:r>
                  <a:rPr lang="en-US" sz="1600" b="1" dirty="0" smtClean="0">
                    <a:solidFill>
                      <a:srgbClr val="002060"/>
                    </a:solidFill>
                    <a:latin typeface="Palatino Linotype" panose="02040502050505030304" pitchFamily="18" charset="0"/>
                  </a:rPr>
                  <a:t>.</a:t>
                </a:r>
                <a:endParaRPr lang="tr-TR" sz="1600" b="1" dirty="0">
                  <a:solidFill>
                    <a:srgbClr val="002060"/>
                  </a:solidFill>
                  <a:latin typeface="Palatino Linotype" panose="02040502050505030304" pitchFamily="18" charset="0"/>
                </a:endParaRPr>
              </a:p>
              <a:p>
                <a:pPr eaLnBrk="1" hangingPunct="1">
                  <a:defRPr/>
                </a:pPr>
                <a:endParaRPr lang="tr-TR" sz="2800" b="1" dirty="0">
                  <a:solidFill>
                    <a:srgbClr val="002060"/>
                  </a:solidFill>
                  <a:latin typeface="Palatino Linotype" panose="02040502050505030304" pitchFamily="18" charset="0"/>
                </a:endParaRPr>
              </a:p>
            </p:txBody>
          </p:sp>
          <p:sp>
            <p:nvSpPr>
              <p:cNvPr id="88071" name="Text Box 7"/>
              <p:cNvSpPr txBox="1">
                <a:spLocks noChangeArrowheads="1"/>
              </p:cNvSpPr>
              <p:nvPr/>
            </p:nvSpPr>
            <p:spPr bwMode="auto">
              <a:xfrm>
                <a:off x="2128" y="4346"/>
                <a:ext cx="7666" cy="96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eaLnBrk="1" hangingPunct="1">
                  <a:spcAft>
                    <a:spcPts val="1000"/>
                  </a:spcAft>
                  <a:defRPr/>
                </a:pPr>
                <a:r>
                  <a:rPr lang="tr-TR" sz="1600" b="1" dirty="0">
                    <a:solidFill>
                      <a:srgbClr val="002060"/>
                    </a:solidFill>
                    <a:latin typeface="Palatino Linotype" panose="02040502050505030304" pitchFamily="18" charset="0"/>
                  </a:rPr>
                  <a:t>Öğrencileri öğrenim kazanımlarına ulaştıracak öğretim ve öğrenme stratejisi geliştir.</a:t>
                </a:r>
                <a:endParaRPr lang="tr-TR" sz="2800" b="1" dirty="0">
                  <a:solidFill>
                    <a:srgbClr val="002060"/>
                  </a:solidFill>
                  <a:latin typeface="Palatino Linotype" panose="02040502050505030304" pitchFamily="18" charset="0"/>
                </a:endParaRPr>
              </a:p>
            </p:txBody>
          </p:sp>
          <p:sp>
            <p:nvSpPr>
              <p:cNvPr id="88072" name="Text Box 8"/>
              <p:cNvSpPr txBox="1">
                <a:spLocks noChangeArrowheads="1"/>
              </p:cNvSpPr>
              <p:nvPr/>
            </p:nvSpPr>
            <p:spPr bwMode="auto">
              <a:xfrm>
                <a:off x="2129" y="6012"/>
                <a:ext cx="7666" cy="84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eaLnBrk="1" hangingPunct="1">
                  <a:spcAft>
                    <a:spcPts val="1000"/>
                  </a:spcAft>
                  <a:defRPr/>
                </a:pPr>
                <a:r>
                  <a:rPr lang="tr-TR" sz="1600" b="1" dirty="0">
                    <a:solidFill>
                      <a:srgbClr val="002060"/>
                    </a:solidFill>
                    <a:latin typeface="Palatino Linotype" panose="02040502050505030304" pitchFamily="18" charset="0"/>
                  </a:rPr>
                  <a:t>Öğrenme kazanımlarının gerçekleşip gerçekleşmediğini test etmek için değerlendirme yöntemi dizayn </a:t>
                </a:r>
                <a:r>
                  <a:rPr lang="tr-TR" sz="1600" b="1" dirty="0" smtClean="0">
                    <a:solidFill>
                      <a:srgbClr val="002060"/>
                    </a:solidFill>
                    <a:latin typeface="Palatino Linotype" panose="02040502050505030304" pitchFamily="18" charset="0"/>
                  </a:rPr>
                  <a:t>et</a:t>
                </a:r>
                <a:r>
                  <a:rPr lang="en-US" sz="1600" b="1" dirty="0" smtClean="0">
                    <a:solidFill>
                      <a:srgbClr val="002060"/>
                    </a:solidFill>
                    <a:latin typeface="Palatino Linotype" panose="02040502050505030304" pitchFamily="18" charset="0"/>
                  </a:rPr>
                  <a:t>.</a:t>
                </a:r>
                <a:endParaRPr lang="tr-TR" sz="2800" b="1" dirty="0">
                  <a:solidFill>
                    <a:srgbClr val="002060"/>
                  </a:solidFill>
                  <a:latin typeface="Palatino Linotype" panose="02040502050505030304" pitchFamily="18" charset="0"/>
                </a:endParaRPr>
              </a:p>
            </p:txBody>
          </p:sp>
          <p:sp>
            <p:nvSpPr>
              <p:cNvPr id="88073" name="Text Box 9"/>
              <p:cNvSpPr txBox="1">
                <a:spLocks noChangeArrowheads="1"/>
              </p:cNvSpPr>
              <p:nvPr/>
            </p:nvSpPr>
            <p:spPr bwMode="auto">
              <a:xfrm>
                <a:off x="2120" y="7544"/>
                <a:ext cx="7666" cy="61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eaLnBrk="1" hangingPunct="1">
                  <a:spcAft>
                    <a:spcPts val="1000"/>
                  </a:spcAft>
                  <a:defRPr/>
                </a:pPr>
                <a:r>
                  <a:rPr lang="tr-TR" sz="1600" b="1" dirty="0">
                    <a:solidFill>
                      <a:srgbClr val="002060"/>
                    </a:solidFill>
                    <a:latin typeface="Palatino Linotype" panose="02040502050505030304" pitchFamily="18" charset="0"/>
                  </a:rPr>
                  <a:t>Aldığın dönüte göre gerektiğinde modülün içeriğini ve değerlendirmeyi değiştir.</a:t>
                </a:r>
                <a:endParaRPr lang="tr-TR" sz="2800" b="1" dirty="0">
                  <a:solidFill>
                    <a:srgbClr val="002060"/>
                  </a:solidFill>
                  <a:latin typeface="Palatino Linotype" panose="02040502050505030304" pitchFamily="18" charset="0"/>
                </a:endParaRPr>
              </a:p>
            </p:txBody>
          </p:sp>
          <p:cxnSp>
            <p:nvCxnSpPr>
              <p:cNvPr id="88074" name="AutoShape 10"/>
              <p:cNvCxnSpPr>
                <a:cxnSpLocks noChangeShapeType="1"/>
              </p:cNvCxnSpPr>
              <p:nvPr/>
            </p:nvCxnSpPr>
            <p:spPr bwMode="auto">
              <a:xfrm flipH="1">
                <a:off x="5486" y="2414"/>
                <a:ext cx="3" cy="561"/>
              </a:xfrm>
              <a:prstGeom prst="straightConnector1">
                <a:avLst/>
              </a:prstGeom>
              <a:ln>
                <a:headEnd/>
                <a:tailEnd type="triangle" w="med" len="med"/>
              </a:ln>
            </p:spPr>
            <p:style>
              <a:lnRef idx="3">
                <a:schemeClr val="accent2"/>
              </a:lnRef>
              <a:fillRef idx="0">
                <a:schemeClr val="accent2"/>
              </a:fillRef>
              <a:effectRef idx="2">
                <a:schemeClr val="accent2"/>
              </a:effectRef>
              <a:fontRef idx="minor">
                <a:schemeClr val="tx1"/>
              </a:fontRef>
            </p:style>
          </p:cxnSp>
          <p:cxnSp>
            <p:nvCxnSpPr>
              <p:cNvPr id="88075" name="AutoShape 11"/>
              <p:cNvCxnSpPr>
                <a:cxnSpLocks noChangeShapeType="1"/>
              </p:cNvCxnSpPr>
              <p:nvPr/>
            </p:nvCxnSpPr>
            <p:spPr bwMode="auto">
              <a:xfrm>
                <a:off x="5486" y="3614"/>
                <a:ext cx="0" cy="705"/>
              </a:xfrm>
              <a:prstGeom prst="straightConnector1">
                <a:avLst/>
              </a:prstGeom>
              <a:ln>
                <a:headEnd/>
                <a:tailEnd type="triangle" w="med" len="med"/>
              </a:ln>
            </p:spPr>
            <p:style>
              <a:lnRef idx="3">
                <a:schemeClr val="accent2"/>
              </a:lnRef>
              <a:fillRef idx="0">
                <a:schemeClr val="accent2"/>
              </a:fillRef>
              <a:effectRef idx="2">
                <a:schemeClr val="accent2"/>
              </a:effectRef>
              <a:fontRef idx="minor">
                <a:schemeClr val="tx1"/>
              </a:fontRef>
            </p:style>
          </p:cxnSp>
          <p:cxnSp>
            <p:nvCxnSpPr>
              <p:cNvPr id="88076" name="AutoShape 12"/>
              <p:cNvCxnSpPr>
                <a:cxnSpLocks noChangeShapeType="1"/>
              </p:cNvCxnSpPr>
              <p:nvPr/>
            </p:nvCxnSpPr>
            <p:spPr bwMode="auto">
              <a:xfrm>
                <a:off x="5484" y="6871"/>
                <a:ext cx="2" cy="686"/>
              </a:xfrm>
              <a:prstGeom prst="straightConnector1">
                <a:avLst/>
              </a:prstGeom>
              <a:ln>
                <a:headEnd/>
                <a:tailEnd type="triangle" w="med" len="med"/>
              </a:ln>
            </p:spPr>
            <p:style>
              <a:lnRef idx="3">
                <a:schemeClr val="accent2"/>
              </a:lnRef>
              <a:fillRef idx="0">
                <a:schemeClr val="accent2"/>
              </a:fillRef>
              <a:effectRef idx="2">
                <a:schemeClr val="accent2"/>
              </a:effectRef>
              <a:fontRef idx="minor">
                <a:schemeClr val="tx1"/>
              </a:fontRef>
            </p:style>
          </p:cxnSp>
          <p:cxnSp>
            <p:nvCxnSpPr>
              <p:cNvPr id="20" name="AutoShape 11"/>
              <p:cNvCxnSpPr>
                <a:cxnSpLocks noChangeShapeType="1"/>
              </p:cNvCxnSpPr>
              <p:nvPr/>
            </p:nvCxnSpPr>
            <p:spPr bwMode="auto">
              <a:xfrm>
                <a:off x="5496" y="5307"/>
                <a:ext cx="0" cy="705"/>
              </a:xfrm>
              <a:prstGeom prst="straightConnector1">
                <a:avLst/>
              </a:prstGeom>
              <a:ln>
                <a:headEnd/>
                <a:tailEnd type="triangle" w="med" len="med"/>
              </a:ln>
            </p:spPr>
            <p:style>
              <a:lnRef idx="3">
                <a:schemeClr val="accent2"/>
              </a:lnRef>
              <a:fillRef idx="0">
                <a:schemeClr val="accent2"/>
              </a:fillRef>
              <a:effectRef idx="2">
                <a:schemeClr val="accent2"/>
              </a:effectRef>
              <a:fontRef idx="minor">
                <a:schemeClr val="tx1"/>
              </a:fontRef>
            </p:style>
          </p:cxnSp>
        </p:grpSp>
        <p:cxnSp>
          <p:nvCxnSpPr>
            <p:cNvPr id="88078" name="AutoShape 14"/>
            <p:cNvCxnSpPr>
              <a:cxnSpLocks noChangeShapeType="1"/>
              <a:endCxn id="88073" idx="1"/>
            </p:cNvCxnSpPr>
            <p:nvPr/>
          </p:nvCxnSpPr>
          <p:spPr bwMode="auto">
            <a:xfrm>
              <a:off x="1215" y="7851"/>
              <a:ext cx="905" cy="0"/>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88079" name="AutoShape 15"/>
            <p:cNvCxnSpPr>
              <a:cxnSpLocks noChangeShapeType="1"/>
            </p:cNvCxnSpPr>
            <p:nvPr/>
          </p:nvCxnSpPr>
          <p:spPr bwMode="auto">
            <a:xfrm>
              <a:off x="1215" y="1994"/>
              <a:ext cx="905" cy="0"/>
            </a:xfrm>
            <a:prstGeom prst="straightConnector1">
              <a:avLst/>
            </a:prstGeom>
            <a:ln>
              <a:headEnd/>
              <a:tailEnd type="triangle" w="med" len="med"/>
            </a:ln>
          </p:spPr>
          <p:style>
            <a:lnRef idx="3">
              <a:schemeClr val="accent2"/>
            </a:lnRef>
            <a:fillRef idx="0">
              <a:schemeClr val="accent2"/>
            </a:fillRef>
            <a:effectRef idx="2">
              <a:schemeClr val="accent2"/>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Başlık"/>
          <p:cNvSpPr>
            <a:spLocks noGrp="1"/>
          </p:cNvSpPr>
          <p:nvPr>
            <p:ph type="title" idx="4294967295"/>
          </p:nvPr>
        </p:nvSpPr>
        <p:spPr>
          <a:xfrm>
            <a:off x="467544" y="404664"/>
            <a:ext cx="8928992" cy="1164927"/>
          </a:xfrm>
        </p:spPr>
        <p:txBody>
          <a:bodyPr>
            <a:noAutofit/>
          </a:bodyPr>
          <a:lstStyle/>
          <a:p>
            <a:pPr eaLnBrk="1" hangingPunct="1">
              <a:lnSpc>
                <a:spcPct val="120000"/>
              </a:lnSpc>
            </a:pPr>
            <a:r>
              <a:rPr lang="tr-TR" altLang="en-US" sz="2400" b="1" dirty="0" smtClean="0"/>
              <a:t>ÖĞRENME KAZANIMLARINI ÖĞRETİMLE VE DEĞERLENDİRMEYLE NASIL İLİŞKİLENDİREBİLİRİM?</a:t>
            </a:r>
          </a:p>
        </p:txBody>
      </p:sp>
      <p:sp>
        <p:nvSpPr>
          <p:cNvPr id="88068" name="2 İçerik Yer Tutucusu"/>
          <p:cNvSpPr>
            <a:spLocks noGrp="1"/>
          </p:cNvSpPr>
          <p:nvPr>
            <p:ph idx="4294967295"/>
          </p:nvPr>
        </p:nvSpPr>
        <p:spPr>
          <a:xfrm>
            <a:off x="828426" y="1412875"/>
            <a:ext cx="7920038" cy="4895850"/>
          </a:xfrm>
        </p:spPr>
        <p:txBody>
          <a:bodyPr>
            <a:normAutofit lnSpcReduction="10000"/>
          </a:bodyPr>
          <a:lstStyle/>
          <a:p>
            <a:pPr eaLnBrk="1" hangingPunct="1">
              <a:lnSpc>
                <a:spcPct val="120000"/>
              </a:lnSpc>
              <a:spcBef>
                <a:spcPts val="200"/>
              </a:spcBef>
            </a:pPr>
            <a:r>
              <a:rPr lang="tr-TR" altLang="en-US" sz="1600" dirty="0" smtClean="0">
                <a:solidFill>
                  <a:srgbClr val="002060"/>
                </a:solidFill>
              </a:rPr>
              <a:t> Öğrenme kazanımlarının yazılmasında kazanımların değerlendirilebilir olmasına önem verilmelidir.</a:t>
            </a:r>
          </a:p>
          <a:p>
            <a:pPr lvl="1" eaLnBrk="1" hangingPunct="1">
              <a:lnSpc>
                <a:spcPct val="120000"/>
              </a:lnSpc>
              <a:spcBef>
                <a:spcPts val="200"/>
              </a:spcBef>
              <a:buFont typeface="Wingdings" panose="05000000000000000000" pitchFamily="2" charset="2"/>
              <a:buChar char="Ø"/>
            </a:pPr>
            <a:r>
              <a:rPr lang="tr-TR" altLang="en-US" sz="1600" dirty="0" smtClean="0">
                <a:solidFill>
                  <a:srgbClr val="002060"/>
                </a:solidFill>
              </a:rPr>
              <a:t>Doğrudan değerlendirme araçları yazılı sınavlar, proje çalışması, dosyalar, ayrıntılı puanlama teknikleri, tezler, yansıtıcı günlükler, performans değerlendirme.</a:t>
            </a:r>
          </a:p>
          <a:p>
            <a:pPr lvl="1" eaLnBrk="1" hangingPunct="1">
              <a:lnSpc>
                <a:spcPct val="120000"/>
              </a:lnSpc>
              <a:spcBef>
                <a:spcPts val="200"/>
              </a:spcBef>
              <a:buFont typeface="Wingdings" panose="05000000000000000000" pitchFamily="2" charset="2"/>
              <a:buChar char="Ø"/>
            </a:pPr>
            <a:r>
              <a:rPr lang="tr-TR" altLang="en-US" sz="1600" dirty="0" smtClean="0">
                <a:solidFill>
                  <a:srgbClr val="002060"/>
                </a:solidFill>
              </a:rPr>
              <a:t>Dolaylı değerlendirme araçları işveren anketleri, benzer kurumlar arası karşılaştırma, mezun anketleri, sınıfta kalma oranları, müfredatın analizi vb.</a:t>
            </a:r>
          </a:p>
          <a:p>
            <a:pPr eaLnBrk="1" hangingPunct="1">
              <a:lnSpc>
                <a:spcPct val="120000"/>
              </a:lnSpc>
              <a:spcBef>
                <a:spcPts val="200"/>
              </a:spcBef>
            </a:pPr>
            <a:r>
              <a:rPr lang="tr-TR" altLang="en-US" sz="1600" dirty="0" smtClean="0">
                <a:solidFill>
                  <a:srgbClr val="002060"/>
                </a:solidFill>
              </a:rPr>
              <a:t>Öğretim elemanlarının en önemli güçlüğü, </a:t>
            </a:r>
            <a:r>
              <a:rPr lang="tr-TR" altLang="en-US" sz="1600" u="sng" dirty="0" smtClean="0">
                <a:solidFill>
                  <a:srgbClr val="002060"/>
                </a:solidFill>
              </a:rPr>
              <a:t>öğretim yöntemleri, değerlendirme teknikleri ve öğrenme kazanımları </a:t>
            </a:r>
            <a:r>
              <a:rPr lang="tr-TR" altLang="en-US" sz="1600" dirty="0" smtClean="0">
                <a:solidFill>
                  <a:srgbClr val="002060"/>
                </a:solidFill>
              </a:rPr>
              <a:t>arasında dengeyi kurabilmektir.</a:t>
            </a:r>
          </a:p>
          <a:p>
            <a:pPr eaLnBrk="1" hangingPunct="1">
              <a:lnSpc>
                <a:spcPct val="120000"/>
              </a:lnSpc>
              <a:spcBef>
                <a:spcPts val="200"/>
              </a:spcBef>
            </a:pPr>
            <a:r>
              <a:rPr lang="tr-TR" altLang="en-US" sz="1600" dirty="0" smtClean="0">
                <a:solidFill>
                  <a:srgbClr val="002060"/>
                </a:solidFill>
              </a:rPr>
              <a:t>Öğrencilerden edinilen ders değerlendirme raporu sonuçları, öğrencilerin kendilerinden göstermeleri umulan beklentilerin farkında olduklarında daha başarılı  olduklarını göstermektedir. </a:t>
            </a:r>
          </a:p>
          <a:p>
            <a:pPr eaLnBrk="1" hangingPunct="1">
              <a:lnSpc>
                <a:spcPct val="120000"/>
              </a:lnSpc>
              <a:spcBef>
                <a:spcPts val="200"/>
              </a:spcBef>
            </a:pPr>
            <a:r>
              <a:rPr lang="tr-TR" altLang="en-US" sz="1600" dirty="0" smtClean="0">
                <a:solidFill>
                  <a:srgbClr val="002060"/>
                </a:solidFill>
              </a:rPr>
              <a:t>Öğretim elemanı için </a:t>
            </a:r>
            <a:r>
              <a:rPr lang="tr-TR" altLang="en-US" sz="1600" b="1" dirty="0" smtClean="0">
                <a:solidFill>
                  <a:srgbClr val="002060"/>
                </a:solidFill>
              </a:rPr>
              <a:t>hedefler öncelikli değerlendirme sonda </a:t>
            </a:r>
            <a:r>
              <a:rPr lang="tr-TR" altLang="en-US" sz="1600" dirty="0" smtClean="0">
                <a:solidFill>
                  <a:srgbClr val="002060"/>
                </a:solidFill>
              </a:rPr>
              <a:t>yer alırken, öğrenci için değerlendirme en başta yer alır. Eğer </a:t>
            </a:r>
            <a:r>
              <a:rPr lang="tr-TR" altLang="en-US" sz="1600" b="1" dirty="0" smtClean="0">
                <a:solidFill>
                  <a:srgbClr val="002060"/>
                </a:solidFill>
              </a:rPr>
              <a:t>müfredat</a:t>
            </a:r>
            <a:r>
              <a:rPr lang="tr-TR" altLang="en-US" sz="1600" dirty="0" smtClean="0">
                <a:solidFill>
                  <a:srgbClr val="002060"/>
                </a:solidFill>
              </a:rPr>
              <a:t>, </a:t>
            </a:r>
            <a:r>
              <a:rPr lang="tr-TR" altLang="en-US" sz="1600" b="1" dirty="0" smtClean="0">
                <a:solidFill>
                  <a:srgbClr val="002060"/>
                </a:solidFill>
              </a:rPr>
              <a:t>değerlendirmeye yansıtılırsa</a:t>
            </a:r>
            <a:r>
              <a:rPr lang="tr-TR" altLang="en-US" sz="1600" dirty="0" smtClean="0">
                <a:solidFill>
                  <a:srgbClr val="002060"/>
                </a:solidFill>
              </a:rPr>
              <a:t>, öğretim elemanının </a:t>
            </a:r>
            <a:r>
              <a:rPr lang="tr-TR" altLang="en-US" sz="1600" b="1" dirty="0" smtClean="0">
                <a:solidFill>
                  <a:srgbClr val="002060"/>
                </a:solidFill>
              </a:rPr>
              <a:t>öğretim aktiviteleri </a:t>
            </a:r>
            <a:r>
              <a:rPr lang="tr-TR" altLang="en-US" sz="1600" dirty="0" smtClean="0">
                <a:solidFill>
                  <a:srgbClr val="002060"/>
                </a:solidFill>
              </a:rPr>
              <a:t>ile öğrencinin </a:t>
            </a:r>
            <a:r>
              <a:rPr lang="tr-TR" altLang="en-US" sz="1600" b="1" dirty="0" smtClean="0">
                <a:solidFill>
                  <a:srgbClr val="002060"/>
                </a:solidFill>
              </a:rPr>
              <a:t>öğrenim aktiviteleri </a:t>
            </a:r>
            <a:r>
              <a:rPr lang="tr-TR" altLang="en-US" sz="1600" dirty="0" smtClean="0">
                <a:solidFill>
                  <a:srgbClr val="002060"/>
                </a:solidFill>
              </a:rPr>
              <a:t>aynı amaca doğru gider.</a:t>
            </a:r>
          </a:p>
          <a:p>
            <a:pPr eaLnBrk="1" hangingPunct="1">
              <a:lnSpc>
                <a:spcPct val="120000"/>
              </a:lnSpc>
              <a:spcBef>
                <a:spcPts val="200"/>
              </a:spcBef>
            </a:pPr>
            <a:endParaRPr lang="tr-TR" altLang="en-US" sz="1600" dirty="0" smtClean="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1 Başlık"/>
          <p:cNvSpPr>
            <a:spLocks noGrp="1"/>
          </p:cNvSpPr>
          <p:nvPr>
            <p:ph type="title" idx="4294967295"/>
          </p:nvPr>
        </p:nvSpPr>
        <p:spPr>
          <a:xfrm>
            <a:off x="756294" y="642938"/>
            <a:ext cx="7399338" cy="625475"/>
          </a:xfrm>
        </p:spPr>
        <p:txBody>
          <a:bodyPr>
            <a:normAutofit/>
          </a:bodyPr>
          <a:lstStyle/>
          <a:p>
            <a:pPr eaLnBrk="1" hangingPunct="1"/>
            <a:r>
              <a:rPr lang="tr-TR" altLang="en-US" sz="2800" b="1" dirty="0" smtClean="0"/>
              <a:t>KAZANIM-DEĞERLENDİRME İLİŞKİSİ</a:t>
            </a:r>
          </a:p>
        </p:txBody>
      </p:sp>
      <p:sp>
        <p:nvSpPr>
          <p:cNvPr id="89090" name="2 İçerik Yer Tutucusu"/>
          <p:cNvSpPr>
            <a:spLocks noGrp="1"/>
          </p:cNvSpPr>
          <p:nvPr>
            <p:ph idx="4294967295"/>
          </p:nvPr>
        </p:nvSpPr>
        <p:spPr>
          <a:xfrm>
            <a:off x="756294" y="1196975"/>
            <a:ext cx="7704138" cy="4176713"/>
          </a:xfrm>
        </p:spPr>
        <p:txBody>
          <a:bodyPr>
            <a:normAutofit/>
          </a:bodyPr>
          <a:lstStyle/>
          <a:p>
            <a:pPr eaLnBrk="1" hangingPunct="1">
              <a:lnSpc>
                <a:spcPct val="120000"/>
              </a:lnSpc>
              <a:spcBef>
                <a:spcPts val="600"/>
              </a:spcBef>
            </a:pPr>
            <a:r>
              <a:rPr lang="tr-TR" altLang="en-US" sz="1600" dirty="0" smtClean="0">
                <a:solidFill>
                  <a:srgbClr val="002060"/>
                </a:solidFill>
              </a:rPr>
              <a:t>Değerlendirme </a:t>
            </a:r>
            <a:r>
              <a:rPr lang="tr-TR" altLang="en-US" sz="1600" b="1" dirty="0" smtClean="0">
                <a:solidFill>
                  <a:srgbClr val="002060"/>
                </a:solidFill>
              </a:rPr>
              <a:t>izleme (biçimlendirici) </a:t>
            </a:r>
            <a:r>
              <a:rPr lang="tr-TR" altLang="en-US" sz="1600" dirty="0" smtClean="0">
                <a:solidFill>
                  <a:srgbClr val="002060"/>
                </a:solidFill>
              </a:rPr>
              <a:t>ve </a:t>
            </a:r>
            <a:r>
              <a:rPr lang="tr-TR" altLang="en-US" sz="1600" b="1" dirty="0" smtClean="0">
                <a:solidFill>
                  <a:srgbClr val="002060"/>
                </a:solidFill>
              </a:rPr>
              <a:t>son değerlendirme </a:t>
            </a:r>
            <a:r>
              <a:rPr lang="tr-TR" altLang="en-US" sz="1600" dirty="0" smtClean="0">
                <a:solidFill>
                  <a:srgbClr val="002060"/>
                </a:solidFill>
              </a:rPr>
              <a:t>olarak tanımlanır. </a:t>
            </a:r>
          </a:p>
          <a:p>
            <a:pPr eaLnBrk="1" hangingPunct="1">
              <a:lnSpc>
                <a:spcPct val="120000"/>
              </a:lnSpc>
              <a:spcBef>
                <a:spcPts val="600"/>
              </a:spcBef>
            </a:pPr>
            <a:r>
              <a:rPr lang="tr-TR" altLang="en-US" sz="1600" b="1" dirty="0" smtClean="0">
                <a:solidFill>
                  <a:srgbClr val="002060"/>
                </a:solidFill>
              </a:rPr>
              <a:t>İzleme değerlendirmesi </a:t>
            </a:r>
            <a:r>
              <a:rPr lang="tr-TR" altLang="en-US" sz="1600" dirty="0" smtClean="0">
                <a:solidFill>
                  <a:srgbClr val="002060"/>
                </a:solidFill>
              </a:rPr>
              <a:t>öğrenme amaçlıdır. Öğretim elemanını ve öğrenciyi de  gelişimi hakkında bilgilendirir. Dönüt verebilir.</a:t>
            </a:r>
          </a:p>
          <a:p>
            <a:pPr eaLnBrk="1" hangingPunct="1">
              <a:lnSpc>
                <a:spcPct val="120000"/>
              </a:lnSpc>
              <a:spcBef>
                <a:spcPts val="600"/>
              </a:spcBef>
            </a:pPr>
            <a:r>
              <a:rPr lang="en-US" altLang="en-US" sz="1600" b="1" dirty="0" smtClean="0">
                <a:solidFill>
                  <a:srgbClr val="002060"/>
                </a:solidFill>
              </a:rPr>
              <a:t>S</a:t>
            </a:r>
            <a:r>
              <a:rPr lang="tr-TR" altLang="en-US" sz="1600" b="1" dirty="0" smtClean="0">
                <a:solidFill>
                  <a:srgbClr val="002060"/>
                </a:solidFill>
              </a:rPr>
              <a:t>on değerlendirme </a:t>
            </a:r>
            <a:r>
              <a:rPr lang="tr-TR" altLang="en-US" sz="1600" dirty="0" smtClean="0">
                <a:solidFill>
                  <a:srgbClr val="002060"/>
                </a:solidFill>
              </a:rPr>
              <a:t>bir notun belirlenmesini sağlar ve öğrencinin performansını gösterir. </a:t>
            </a:r>
          </a:p>
          <a:p>
            <a:pPr eaLnBrk="1" hangingPunct="1">
              <a:lnSpc>
                <a:spcPct val="120000"/>
              </a:lnSpc>
              <a:spcBef>
                <a:spcPts val="600"/>
              </a:spcBef>
            </a:pPr>
            <a:r>
              <a:rPr lang="tr-TR" altLang="en-US" sz="1600" dirty="0" smtClean="0">
                <a:solidFill>
                  <a:srgbClr val="002060"/>
                </a:solidFill>
              </a:rPr>
              <a:t>Kullandığımız/seçtiğimiz değerlendirme yönteminin öğrenme kazanımlarının başarıya ulaşıp ulaşmadığını gösterebilir nitelikte olması gerekir.</a:t>
            </a:r>
          </a:p>
          <a:p>
            <a:pPr eaLnBrk="1" hangingPunct="1">
              <a:lnSpc>
                <a:spcPct val="120000"/>
              </a:lnSpc>
              <a:spcBef>
                <a:spcPts val="600"/>
              </a:spcBef>
            </a:pPr>
            <a:r>
              <a:rPr lang="tr-TR" altLang="en-US" sz="1600" dirty="0" smtClean="0">
                <a:solidFill>
                  <a:srgbClr val="002060"/>
                </a:solidFill>
              </a:rPr>
              <a:t>Örneğin sınıfta bir öğrencinin sunum yapması biçimlendirici değerlendirme için örnek olabilir. Bu öğrencilerin bilgisini, araştırma yapma, konuşma ve organizasyon yapma becerilerini arttırır. </a:t>
            </a:r>
          </a:p>
          <a:p>
            <a:pPr eaLnBrk="1" hangingPunct="1">
              <a:lnSpc>
                <a:spcPct val="120000"/>
              </a:lnSpc>
              <a:spcBef>
                <a:spcPts val="600"/>
              </a:spcBef>
            </a:pPr>
            <a:r>
              <a:rPr lang="tr-TR" altLang="en-US" sz="1600" dirty="0" smtClean="0">
                <a:solidFill>
                  <a:srgbClr val="002060"/>
                </a:solidFill>
              </a:rPr>
              <a:t>Öğrenciye sadece not verilmesi, onun performansı hakkında geri dönüt vermemektedir. Puanlama kriterleri oluşturmak gerekmektedir. </a:t>
            </a:r>
          </a:p>
        </p:txBody>
      </p:sp>
      <p:sp>
        <p:nvSpPr>
          <p:cNvPr id="89091" name="4 Metin kutusu"/>
          <p:cNvSpPr txBox="1">
            <a:spLocks noChangeArrowheads="1"/>
          </p:cNvSpPr>
          <p:nvPr/>
        </p:nvSpPr>
        <p:spPr bwMode="auto">
          <a:xfrm>
            <a:off x="684213" y="5457825"/>
            <a:ext cx="820826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0"/>
              </a:spcBef>
              <a:buFontTx/>
              <a:buNone/>
            </a:pPr>
            <a:r>
              <a:rPr lang="tr-TR" altLang="en-US" sz="1800" dirty="0">
                <a:solidFill>
                  <a:srgbClr val="0099FF"/>
                </a:solidFill>
              </a:rPr>
              <a:t>Puanlama sistemi geliştirmek için (Monmouth Mullinix Üniversitesinin (URL12)  önerdiği internet sayfasına bakabilirsiniz (Kennedy</a:t>
            </a:r>
            <a:r>
              <a:rPr lang="tr-TR" altLang="en-US" sz="1800" dirty="0" smtClean="0">
                <a:solidFill>
                  <a:srgbClr val="0099FF"/>
                </a:solidFill>
              </a:rPr>
              <a:t>,</a:t>
            </a:r>
            <a:r>
              <a:rPr lang="en-US" altLang="en-US" sz="1800" dirty="0" smtClean="0">
                <a:solidFill>
                  <a:srgbClr val="0099FF"/>
                </a:solidFill>
              </a:rPr>
              <a:t> </a:t>
            </a:r>
            <a:r>
              <a:rPr lang="tr-TR" altLang="en-US" sz="1800" dirty="0" smtClean="0">
                <a:solidFill>
                  <a:srgbClr val="0099FF"/>
                </a:solidFill>
              </a:rPr>
              <a:t>2007</a:t>
            </a:r>
            <a:r>
              <a:rPr lang="tr-TR" altLang="en-US" sz="1800" dirty="0">
                <a:solidFill>
                  <a:srgbClr val="0099FF"/>
                </a:solidFill>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İçerik Yer Tutucusu"/>
          <p:cNvGraphicFramePr>
            <a:graphicFrameLocks noGrp="1"/>
          </p:cNvGraphicFramePr>
          <p:nvPr>
            <p:ph idx="1"/>
            <p:extLst>
              <p:ext uri="{D42A27DB-BD31-4B8C-83A1-F6EECF244321}">
                <p14:modId xmlns:p14="http://schemas.microsoft.com/office/powerpoint/2010/main" val="4140610324"/>
              </p:ext>
            </p:extLst>
          </p:nvPr>
        </p:nvGraphicFramePr>
        <p:xfrm>
          <a:off x="252537" y="-27383"/>
          <a:ext cx="8818687" cy="5703083"/>
        </p:xfrm>
        <a:graphic>
          <a:graphicData uri="http://schemas.openxmlformats.org/drawingml/2006/table">
            <a:tbl>
              <a:tblPr/>
              <a:tblGrid>
                <a:gridCol w="3599383">
                  <a:extLst>
                    <a:ext uri="{9D8B030D-6E8A-4147-A177-3AD203B41FA5}">
                      <a16:colId xmlns:a16="http://schemas.microsoft.com/office/drawing/2014/main" val="2987088298"/>
                    </a:ext>
                  </a:extLst>
                </a:gridCol>
                <a:gridCol w="2592288">
                  <a:extLst>
                    <a:ext uri="{9D8B030D-6E8A-4147-A177-3AD203B41FA5}">
                      <a16:colId xmlns:a16="http://schemas.microsoft.com/office/drawing/2014/main" val="1622325827"/>
                    </a:ext>
                  </a:extLst>
                </a:gridCol>
                <a:gridCol w="2627016">
                  <a:extLst>
                    <a:ext uri="{9D8B030D-6E8A-4147-A177-3AD203B41FA5}">
                      <a16:colId xmlns:a16="http://schemas.microsoft.com/office/drawing/2014/main" val="2975726593"/>
                    </a:ext>
                  </a:extLst>
                </a:gridCol>
              </a:tblGrid>
              <a:tr h="564658">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600" b="1" i="0" u="none" strike="noStrike" cap="none" normalizeH="0" baseline="0" dirty="0" smtClean="0">
                          <a:ln>
                            <a:noFill/>
                          </a:ln>
                          <a:solidFill>
                            <a:srgbClr val="002060"/>
                          </a:solidFill>
                          <a:effectLst/>
                          <a:latin typeface="Palatino Linotype" panose="02040502050505030304" pitchFamily="18" charset="0"/>
                        </a:rPr>
                        <a:t>Öğrenme Kazanımları</a:t>
                      </a:r>
                    </a:p>
                  </a:txBody>
                  <a:tcPr marL="91438" marR="91438"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FDFF"/>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600" b="1" i="0" u="none" strike="noStrike" cap="none" normalizeH="0" baseline="0" dirty="0" smtClean="0">
                          <a:ln>
                            <a:noFill/>
                          </a:ln>
                          <a:solidFill>
                            <a:srgbClr val="002060"/>
                          </a:solidFill>
                          <a:effectLst/>
                          <a:latin typeface="Palatino Linotype" panose="02040502050505030304" pitchFamily="18" charset="0"/>
                        </a:rPr>
                        <a:t>Öğretme ve Öğrenme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600" b="1" i="0" u="none" strike="noStrike" cap="none" normalizeH="0" baseline="0" dirty="0" smtClean="0">
                          <a:ln>
                            <a:noFill/>
                          </a:ln>
                          <a:solidFill>
                            <a:srgbClr val="002060"/>
                          </a:solidFill>
                          <a:effectLst/>
                          <a:latin typeface="Palatino Linotype" panose="02040502050505030304" pitchFamily="18" charset="0"/>
                        </a:rPr>
                        <a:t>Aktiviteleri</a:t>
                      </a:r>
                    </a:p>
                  </a:txBody>
                  <a:tcPr marL="91438" marR="91438"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FDFF"/>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600" b="1" i="0" u="none" strike="noStrike" cap="none" normalizeH="0" baseline="0" dirty="0" smtClean="0">
                          <a:ln>
                            <a:noFill/>
                          </a:ln>
                          <a:solidFill>
                            <a:srgbClr val="002060"/>
                          </a:solidFill>
                          <a:effectLst/>
                          <a:latin typeface="Palatino Linotype" panose="02040502050505030304" pitchFamily="18" charset="0"/>
                        </a:rPr>
                        <a:t>Değerlendirme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600" b="1" i="0" u="none" strike="noStrike" cap="none" normalizeH="0" baseline="0" dirty="0" smtClean="0">
                        <a:ln>
                          <a:noFill/>
                        </a:ln>
                        <a:solidFill>
                          <a:srgbClr val="002060"/>
                        </a:solidFill>
                        <a:effectLst/>
                        <a:latin typeface="Palatino Linotype" panose="02040502050505030304" pitchFamily="18" charset="0"/>
                      </a:endParaRPr>
                    </a:p>
                  </a:txBody>
                  <a:tcPr marL="91438" marR="91438"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FDFF"/>
                    </a:solidFill>
                  </a:tcPr>
                </a:tc>
                <a:extLst>
                  <a:ext uri="{0D108BD9-81ED-4DB2-BD59-A6C34878D82A}">
                    <a16:rowId xmlns:a16="http://schemas.microsoft.com/office/drawing/2014/main" val="1336911000"/>
                  </a:ext>
                </a:extLst>
              </a:tr>
              <a:tr h="5123973">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1" i="0" u="none" strike="noStrike" cap="none" normalizeH="0" baseline="0" dirty="0" smtClean="0">
                          <a:ln>
                            <a:noFill/>
                          </a:ln>
                          <a:solidFill>
                            <a:srgbClr val="002060"/>
                          </a:solidFill>
                          <a:effectLst/>
                          <a:latin typeface="Palatino Linotype" panose="02040502050505030304" pitchFamily="18" charset="0"/>
                        </a:rPr>
                        <a:t>Bilişsel</a:t>
                      </a:r>
                      <a:endParaRPr kumimoji="0" lang="tr-TR" altLang="en-US" sz="1800" b="0" i="0" u="none" strike="noStrike" cap="none" normalizeH="0" baseline="0" dirty="0" smtClean="0">
                        <a:ln>
                          <a:noFill/>
                        </a:ln>
                        <a:solidFill>
                          <a:srgbClr val="002060"/>
                        </a:solidFill>
                        <a:effectLst/>
                        <a:latin typeface="Palatino Linotype" panose="0204050205050503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800" b="1" i="0" u="none" strike="noStrike" cap="none" normalizeH="0" baseline="0" dirty="0" smtClean="0">
                        <a:ln>
                          <a:noFill/>
                        </a:ln>
                        <a:solidFill>
                          <a:srgbClr val="002060"/>
                        </a:solidFill>
                        <a:effectLst/>
                        <a:latin typeface="Palatino Linotype" panose="0204050205050503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800" b="1" i="0" u="none" strike="noStrike" cap="none" normalizeH="0" baseline="0" dirty="0" smtClean="0">
                        <a:ln>
                          <a:noFill/>
                        </a:ln>
                        <a:solidFill>
                          <a:srgbClr val="002060"/>
                        </a:solidFill>
                        <a:effectLst/>
                        <a:latin typeface="Palatino Linotype" panose="0204050205050503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800" b="1" i="0" u="none" strike="noStrike" cap="none" normalizeH="0" baseline="0" dirty="0" smtClean="0">
                        <a:ln>
                          <a:noFill/>
                        </a:ln>
                        <a:solidFill>
                          <a:srgbClr val="002060"/>
                        </a:solidFill>
                        <a:effectLst/>
                        <a:latin typeface="Palatino Linotype" panose="0204050205050503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800" b="1" i="0" u="none" strike="noStrike" cap="none" normalizeH="0" baseline="0" dirty="0" smtClean="0">
                        <a:ln>
                          <a:noFill/>
                        </a:ln>
                        <a:solidFill>
                          <a:srgbClr val="002060"/>
                        </a:solidFill>
                        <a:effectLst/>
                        <a:latin typeface="Palatino Linotype" panose="0204050205050503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800" b="1" i="0" u="none" strike="noStrike" cap="none" normalizeH="0" baseline="0" dirty="0" smtClean="0">
                        <a:ln>
                          <a:noFill/>
                        </a:ln>
                        <a:solidFill>
                          <a:srgbClr val="002060"/>
                        </a:solidFill>
                        <a:effectLst/>
                        <a:latin typeface="Palatino Linotype" panose="0204050205050503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800" b="1" i="0" u="none" strike="noStrike" cap="none" normalizeH="0" baseline="0" dirty="0" smtClean="0">
                        <a:ln>
                          <a:noFill/>
                        </a:ln>
                        <a:solidFill>
                          <a:srgbClr val="002060"/>
                        </a:solidFill>
                        <a:effectLst/>
                        <a:latin typeface="Palatino Linotype" panose="0204050205050503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1" i="0" u="none" strike="noStrike" cap="none" normalizeH="0" baseline="0" dirty="0" smtClean="0">
                          <a:ln>
                            <a:noFill/>
                          </a:ln>
                          <a:solidFill>
                            <a:srgbClr val="002060"/>
                          </a:solidFill>
                          <a:effectLst/>
                          <a:latin typeface="Palatino Linotype" panose="02040502050505030304" pitchFamily="18" charset="0"/>
                        </a:rPr>
                        <a:t>Duyuşsal</a:t>
                      </a:r>
                      <a:endParaRPr kumimoji="0" lang="tr-TR" altLang="en-US" sz="1800" b="0" i="0" u="none" strike="noStrike" cap="none" normalizeH="0" baseline="0" dirty="0" smtClean="0">
                        <a:ln>
                          <a:noFill/>
                        </a:ln>
                        <a:solidFill>
                          <a:srgbClr val="002060"/>
                        </a:solidFill>
                        <a:effectLst/>
                        <a:latin typeface="Palatino Linotype" panose="0204050205050503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800" b="1" i="0" u="none" strike="noStrike" cap="none" normalizeH="0" baseline="0" dirty="0" smtClean="0">
                        <a:ln>
                          <a:noFill/>
                        </a:ln>
                        <a:solidFill>
                          <a:srgbClr val="002060"/>
                        </a:solidFill>
                        <a:effectLst/>
                        <a:latin typeface="Palatino Linotype" panose="0204050205050503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800" b="1" i="0" u="none" strike="noStrike" cap="none" normalizeH="0" baseline="0" dirty="0" smtClean="0">
                        <a:ln>
                          <a:noFill/>
                        </a:ln>
                        <a:solidFill>
                          <a:srgbClr val="002060"/>
                        </a:solidFill>
                        <a:effectLst/>
                        <a:latin typeface="Palatino Linotype" panose="0204050205050503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800" b="1" i="0" u="none" strike="noStrike" cap="none" normalizeH="0" baseline="0" dirty="0" smtClean="0">
                        <a:ln>
                          <a:noFill/>
                        </a:ln>
                        <a:solidFill>
                          <a:srgbClr val="002060"/>
                        </a:solidFill>
                        <a:effectLst/>
                        <a:latin typeface="Palatino Linotype" panose="0204050205050503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800" b="1" i="0" u="none" strike="noStrike" cap="none" normalizeH="0" baseline="0" dirty="0" smtClean="0">
                        <a:ln>
                          <a:noFill/>
                        </a:ln>
                        <a:solidFill>
                          <a:srgbClr val="002060"/>
                        </a:solidFill>
                        <a:effectLst/>
                        <a:latin typeface="Palatino Linotype" panose="0204050205050503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800" b="1" i="0" u="none" strike="noStrike" cap="none" normalizeH="0" baseline="0" dirty="0" smtClean="0">
                        <a:ln>
                          <a:noFill/>
                        </a:ln>
                        <a:solidFill>
                          <a:srgbClr val="002060"/>
                        </a:solidFill>
                        <a:effectLst/>
                        <a:latin typeface="Palatino Linotype" panose="0204050205050503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800" b="1" i="0" u="none" strike="noStrike" cap="none" normalizeH="0" baseline="0" dirty="0" smtClean="0">
                        <a:ln>
                          <a:noFill/>
                        </a:ln>
                        <a:solidFill>
                          <a:srgbClr val="002060"/>
                        </a:solidFill>
                        <a:effectLst/>
                        <a:latin typeface="Palatino Linotype" panose="0204050205050503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en-US" sz="1800" b="1" i="0" u="none" strike="noStrike" cap="none" normalizeH="0" baseline="0" dirty="0" smtClean="0">
                          <a:ln>
                            <a:noFill/>
                          </a:ln>
                          <a:solidFill>
                            <a:srgbClr val="002060"/>
                          </a:solidFill>
                          <a:effectLst/>
                          <a:latin typeface="Palatino Linotype" panose="02040502050505030304" pitchFamily="18" charset="0"/>
                        </a:rPr>
                        <a:t>Psikomotor </a:t>
                      </a:r>
                      <a:endParaRPr kumimoji="0" lang="tr-TR" altLang="en-US" sz="1800" b="0" i="0" u="none" strike="noStrike" cap="none" normalizeH="0" baseline="0" dirty="0" smtClean="0">
                        <a:ln>
                          <a:noFill/>
                        </a:ln>
                        <a:solidFill>
                          <a:srgbClr val="002060"/>
                        </a:solidFill>
                        <a:effectLst/>
                        <a:latin typeface="Palatino Linotype" panose="0204050205050503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800" b="0" i="0" u="none" strike="noStrike" cap="none" normalizeH="0" baseline="0" dirty="0" smtClean="0">
                        <a:ln>
                          <a:noFill/>
                        </a:ln>
                        <a:solidFill>
                          <a:srgbClr val="002060"/>
                        </a:solidFill>
                        <a:effectLst/>
                        <a:latin typeface="Palatino Linotype" panose="02040502050505030304" pitchFamily="18" charset="0"/>
                      </a:endParaRPr>
                    </a:p>
                  </a:txBody>
                  <a:tcPr marL="91438" marR="91438"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BFF"/>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tr-TR" altLang="en-US" sz="1600" b="0" i="1" u="none" strike="noStrike" cap="none" normalizeH="0" baseline="0" dirty="0" smtClean="0">
                        <a:ln>
                          <a:noFill/>
                        </a:ln>
                        <a:solidFill>
                          <a:srgbClr val="002060"/>
                        </a:solidFill>
                        <a:effectLst/>
                        <a:latin typeface="Palatino Linotype" panose="02040502050505030304"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tr-TR" altLang="en-US" sz="1600" b="0" i="1" u="none" strike="noStrike" cap="none" normalizeH="0" baseline="0" dirty="0" smtClean="0">
                          <a:ln>
                            <a:noFill/>
                          </a:ln>
                          <a:solidFill>
                            <a:srgbClr val="002060"/>
                          </a:solidFill>
                          <a:effectLst/>
                          <a:latin typeface="Palatino Linotype" panose="02040502050505030304" pitchFamily="18" charset="0"/>
                        </a:rPr>
                        <a:t>Dersler</a:t>
                      </a:r>
                    </a:p>
                    <a:p>
                      <a:pPr marL="0" marR="0" lvl="0" indent="0" algn="l" defTabSz="914400" rtl="0" eaLnBrk="1" fontAlgn="base" latinLnBrk="0" hangingPunct="1">
                        <a:lnSpc>
                          <a:spcPct val="150000"/>
                        </a:lnSpc>
                        <a:spcBef>
                          <a:spcPct val="0"/>
                        </a:spcBef>
                        <a:spcAft>
                          <a:spcPct val="0"/>
                        </a:spcAft>
                        <a:buClrTx/>
                        <a:buSzTx/>
                        <a:buFontTx/>
                        <a:buNone/>
                        <a:tabLst/>
                      </a:pPr>
                      <a:r>
                        <a:rPr kumimoji="0" lang="tr-TR" altLang="en-US" sz="1600" b="0" i="1" u="none" strike="noStrike" cap="none" normalizeH="0" baseline="0" dirty="0" smtClean="0">
                          <a:ln>
                            <a:noFill/>
                          </a:ln>
                          <a:solidFill>
                            <a:srgbClr val="002060"/>
                          </a:solidFill>
                          <a:effectLst/>
                          <a:latin typeface="Palatino Linotype" panose="02040502050505030304" pitchFamily="18" charset="0"/>
                        </a:rPr>
                        <a:t>Özel Dersler</a:t>
                      </a:r>
                    </a:p>
                    <a:p>
                      <a:pPr marL="0" marR="0" lvl="0" indent="0" algn="l" defTabSz="914400" rtl="0" eaLnBrk="1" fontAlgn="base" latinLnBrk="0" hangingPunct="1">
                        <a:lnSpc>
                          <a:spcPct val="150000"/>
                        </a:lnSpc>
                        <a:spcBef>
                          <a:spcPct val="0"/>
                        </a:spcBef>
                        <a:spcAft>
                          <a:spcPct val="0"/>
                        </a:spcAft>
                        <a:buClrTx/>
                        <a:buSzTx/>
                        <a:buFontTx/>
                        <a:buNone/>
                        <a:tabLst/>
                      </a:pPr>
                      <a:r>
                        <a:rPr kumimoji="0" lang="tr-TR" altLang="en-US" sz="1600" b="0" i="1" u="none" strike="noStrike" cap="none" normalizeH="0" baseline="0" dirty="0" smtClean="0">
                          <a:ln>
                            <a:noFill/>
                          </a:ln>
                          <a:solidFill>
                            <a:srgbClr val="002060"/>
                          </a:solidFill>
                          <a:effectLst/>
                          <a:latin typeface="Palatino Linotype" panose="02040502050505030304" pitchFamily="18" charset="0"/>
                        </a:rPr>
                        <a:t>Münazaralar</a:t>
                      </a:r>
                    </a:p>
                    <a:p>
                      <a:pPr marL="0" marR="0" lvl="0" indent="0" algn="l" defTabSz="914400" rtl="0" eaLnBrk="1" fontAlgn="base" latinLnBrk="0" hangingPunct="1">
                        <a:lnSpc>
                          <a:spcPct val="150000"/>
                        </a:lnSpc>
                        <a:spcBef>
                          <a:spcPct val="0"/>
                        </a:spcBef>
                        <a:spcAft>
                          <a:spcPct val="0"/>
                        </a:spcAft>
                        <a:buClrTx/>
                        <a:buSzTx/>
                        <a:buFontTx/>
                        <a:buNone/>
                        <a:tabLst/>
                      </a:pPr>
                      <a:r>
                        <a:rPr kumimoji="0" lang="tr-TR" altLang="en-US" sz="1600" b="0" i="1" u="none" strike="noStrike" cap="none" normalizeH="0" baseline="0" dirty="0" smtClean="0">
                          <a:ln>
                            <a:noFill/>
                          </a:ln>
                          <a:solidFill>
                            <a:srgbClr val="002060"/>
                          </a:solidFill>
                          <a:effectLst/>
                          <a:latin typeface="Palatino Linotype" panose="02040502050505030304" pitchFamily="18" charset="0"/>
                        </a:rPr>
                        <a:t>Laboratuar çalışmaları</a:t>
                      </a:r>
                    </a:p>
                    <a:p>
                      <a:pPr marL="0" marR="0" lvl="0" indent="0" algn="l" defTabSz="914400" rtl="0" eaLnBrk="1" fontAlgn="base" latinLnBrk="0" hangingPunct="1">
                        <a:lnSpc>
                          <a:spcPct val="150000"/>
                        </a:lnSpc>
                        <a:spcBef>
                          <a:spcPct val="0"/>
                        </a:spcBef>
                        <a:spcAft>
                          <a:spcPct val="0"/>
                        </a:spcAft>
                        <a:buClrTx/>
                        <a:buSzTx/>
                        <a:buFontTx/>
                        <a:buNone/>
                        <a:tabLst/>
                      </a:pPr>
                      <a:r>
                        <a:rPr kumimoji="0" lang="tr-TR" altLang="en-US" sz="1600" b="0" i="1" u="none" strike="noStrike" cap="none" normalizeH="0" baseline="0" dirty="0" smtClean="0">
                          <a:ln>
                            <a:noFill/>
                          </a:ln>
                          <a:solidFill>
                            <a:srgbClr val="002060"/>
                          </a:solidFill>
                          <a:effectLst/>
                          <a:latin typeface="Palatino Linotype" panose="02040502050505030304" pitchFamily="18" charset="0"/>
                        </a:rPr>
                        <a:t>Klinik çalışmaları</a:t>
                      </a:r>
                    </a:p>
                    <a:p>
                      <a:pPr marL="0" marR="0" lvl="0" indent="0" algn="l" defTabSz="914400" rtl="0" eaLnBrk="1" fontAlgn="base" latinLnBrk="0" hangingPunct="1">
                        <a:lnSpc>
                          <a:spcPct val="150000"/>
                        </a:lnSpc>
                        <a:spcBef>
                          <a:spcPct val="0"/>
                        </a:spcBef>
                        <a:spcAft>
                          <a:spcPct val="0"/>
                        </a:spcAft>
                        <a:buClrTx/>
                        <a:buSzTx/>
                        <a:buFontTx/>
                        <a:buNone/>
                        <a:tabLst/>
                      </a:pPr>
                      <a:r>
                        <a:rPr kumimoji="0" lang="tr-TR" altLang="en-US" sz="1600" b="0" i="1" u="none" strike="noStrike" cap="none" normalizeH="0" baseline="0" dirty="0" smtClean="0">
                          <a:ln>
                            <a:noFill/>
                          </a:ln>
                          <a:solidFill>
                            <a:srgbClr val="002060"/>
                          </a:solidFill>
                          <a:effectLst/>
                          <a:latin typeface="Palatino Linotype" panose="02040502050505030304" pitchFamily="18" charset="0"/>
                        </a:rPr>
                        <a:t>Gurup çalışmaları</a:t>
                      </a:r>
                    </a:p>
                    <a:p>
                      <a:pPr marL="0" marR="0" lvl="0" indent="0" algn="l" defTabSz="914400" rtl="0" eaLnBrk="1" fontAlgn="base" latinLnBrk="0" hangingPunct="1">
                        <a:lnSpc>
                          <a:spcPct val="150000"/>
                        </a:lnSpc>
                        <a:spcBef>
                          <a:spcPct val="0"/>
                        </a:spcBef>
                        <a:spcAft>
                          <a:spcPct val="0"/>
                        </a:spcAft>
                        <a:buClrTx/>
                        <a:buSzTx/>
                        <a:buFontTx/>
                        <a:buNone/>
                        <a:tabLst/>
                      </a:pPr>
                      <a:r>
                        <a:rPr kumimoji="0" lang="tr-TR" altLang="en-US" sz="1600" b="0" i="1" u="none" strike="noStrike" cap="none" normalizeH="0" baseline="0" dirty="0" smtClean="0">
                          <a:ln>
                            <a:noFill/>
                          </a:ln>
                          <a:solidFill>
                            <a:srgbClr val="002060"/>
                          </a:solidFill>
                          <a:effectLst/>
                          <a:latin typeface="Palatino Linotype" panose="02040502050505030304" pitchFamily="18" charset="0"/>
                        </a:rPr>
                        <a:t>Seminer</a:t>
                      </a:r>
                    </a:p>
                    <a:p>
                      <a:pPr marL="0" marR="0" lvl="0" indent="0" algn="l" defTabSz="914400" rtl="0" eaLnBrk="1" fontAlgn="base" latinLnBrk="0" hangingPunct="1">
                        <a:lnSpc>
                          <a:spcPct val="150000"/>
                        </a:lnSpc>
                        <a:spcBef>
                          <a:spcPct val="0"/>
                        </a:spcBef>
                        <a:spcAft>
                          <a:spcPct val="0"/>
                        </a:spcAft>
                        <a:buClrTx/>
                        <a:buSzTx/>
                        <a:buFontTx/>
                        <a:buNone/>
                        <a:tabLst/>
                      </a:pPr>
                      <a:r>
                        <a:rPr kumimoji="0" lang="tr-TR" altLang="en-US" sz="1600" b="0" i="1" u="none" strike="noStrike" cap="none" normalizeH="0" baseline="0" dirty="0" smtClean="0">
                          <a:ln>
                            <a:noFill/>
                          </a:ln>
                          <a:solidFill>
                            <a:srgbClr val="002060"/>
                          </a:solidFill>
                          <a:effectLst/>
                          <a:latin typeface="Palatino Linotype" panose="02040502050505030304" pitchFamily="18" charset="0"/>
                        </a:rPr>
                        <a:t>  </a:t>
                      </a:r>
                    </a:p>
                    <a:p>
                      <a:pPr marL="0" marR="0" lvl="0" indent="0" algn="l" defTabSz="914400" rtl="0" eaLnBrk="1" fontAlgn="base" latinLnBrk="0" hangingPunct="1">
                        <a:lnSpc>
                          <a:spcPct val="150000"/>
                        </a:lnSpc>
                        <a:spcBef>
                          <a:spcPct val="0"/>
                        </a:spcBef>
                        <a:spcAft>
                          <a:spcPct val="0"/>
                        </a:spcAft>
                        <a:buClrTx/>
                        <a:buSzTx/>
                        <a:buFontTx/>
                        <a:buNone/>
                        <a:tabLst/>
                      </a:pPr>
                      <a:r>
                        <a:rPr kumimoji="0" lang="tr-TR" altLang="en-US" sz="1600" b="0" i="1" u="none" strike="noStrike" cap="none" normalizeH="0" baseline="0" dirty="0" smtClean="0">
                          <a:ln>
                            <a:noFill/>
                          </a:ln>
                          <a:solidFill>
                            <a:srgbClr val="002060"/>
                          </a:solidFill>
                          <a:effectLst/>
                          <a:latin typeface="Palatino Linotype" panose="02040502050505030304" pitchFamily="18" charset="0"/>
                        </a:rPr>
                        <a:t> </a:t>
                      </a:r>
                    </a:p>
                    <a:p>
                      <a:pPr marL="0" marR="0" lvl="0" indent="0" algn="l" defTabSz="914400" rtl="0" eaLnBrk="1" fontAlgn="base" latinLnBrk="0" hangingPunct="1">
                        <a:lnSpc>
                          <a:spcPct val="150000"/>
                        </a:lnSpc>
                        <a:spcBef>
                          <a:spcPct val="0"/>
                        </a:spcBef>
                        <a:spcAft>
                          <a:spcPct val="0"/>
                        </a:spcAft>
                        <a:buClrTx/>
                        <a:buSzTx/>
                        <a:buFontTx/>
                        <a:buNone/>
                        <a:tabLst/>
                      </a:pPr>
                      <a:r>
                        <a:rPr kumimoji="0" lang="tr-TR" altLang="en-US" sz="1600" b="0" i="1" u="none" strike="noStrike" cap="none" normalizeH="0" baseline="0" dirty="0" smtClean="0">
                          <a:ln>
                            <a:noFill/>
                          </a:ln>
                          <a:solidFill>
                            <a:srgbClr val="002060"/>
                          </a:solidFill>
                          <a:effectLst/>
                          <a:latin typeface="Palatino Linotype" panose="02040502050505030304" pitchFamily="18" charset="0"/>
                        </a:rPr>
                        <a:t>Öğrenci (akran) gurupları</a:t>
                      </a:r>
                    </a:p>
                    <a:p>
                      <a:pPr marL="0" marR="0" lvl="0" indent="0" algn="l" defTabSz="914400" rtl="0" eaLnBrk="1" fontAlgn="base" latinLnBrk="0" hangingPunct="1">
                        <a:lnSpc>
                          <a:spcPct val="150000"/>
                        </a:lnSpc>
                        <a:spcBef>
                          <a:spcPct val="0"/>
                        </a:spcBef>
                        <a:spcAft>
                          <a:spcPct val="0"/>
                        </a:spcAft>
                        <a:buClrTx/>
                        <a:buSzTx/>
                        <a:buFontTx/>
                        <a:buNone/>
                        <a:tabLst/>
                      </a:pPr>
                      <a:r>
                        <a:rPr kumimoji="0" lang="tr-TR" altLang="en-US" sz="1600" b="0" i="1" u="none" strike="noStrike" cap="none" normalizeH="0" baseline="0" dirty="0" smtClean="0">
                          <a:ln>
                            <a:noFill/>
                          </a:ln>
                          <a:solidFill>
                            <a:srgbClr val="002060"/>
                          </a:solidFill>
                          <a:effectLst/>
                          <a:latin typeface="Palatino Linotype" panose="02040502050505030304" pitchFamily="18" charset="0"/>
                        </a:rPr>
                        <a:t>Sunum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600" b="0" i="1" u="none" strike="noStrike" cap="none" normalizeH="0" baseline="0" dirty="0" smtClean="0">
                        <a:ln>
                          <a:noFill/>
                        </a:ln>
                        <a:solidFill>
                          <a:srgbClr val="002060"/>
                        </a:solidFill>
                        <a:effectLst/>
                        <a:latin typeface="Palatino Linotype" panose="02040502050505030304" pitchFamily="18" charset="0"/>
                      </a:endParaRPr>
                    </a:p>
                  </a:txBody>
                  <a:tcPr marL="91438" marR="91438"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BFF"/>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tr-TR" altLang="en-US" sz="1600" b="0" i="1" u="none" strike="noStrike" cap="none" normalizeH="0" baseline="0" dirty="0" smtClean="0">
                        <a:ln>
                          <a:noFill/>
                        </a:ln>
                        <a:solidFill>
                          <a:srgbClr val="002060"/>
                        </a:solidFill>
                        <a:effectLst/>
                        <a:latin typeface="Palatino Linotype" panose="02040502050505030304"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tr-TR" altLang="en-US" sz="1600" b="0" i="1" u="none" strike="noStrike" cap="none" normalizeH="0" baseline="0" dirty="0" smtClean="0">
                          <a:ln>
                            <a:noFill/>
                          </a:ln>
                          <a:solidFill>
                            <a:srgbClr val="002060"/>
                          </a:solidFill>
                          <a:effectLst/>
                          <a:latin typeface="Palatino Linotype" panose="02040502050505030304" pitchFamily="18" charset="0"/>
                        </a:rPr>
                        <a:t>Modül sonunda verilen sınav</a:t>
                      </a:r>
                    </a:p>
                    <a:p>
                      <a:pPr marL="0" marR="0" lvl="0" indent="0" algn="l" defTabSz="914400" rtl="0" eaLnBrk="1" fontAlgn="base" latinLnBrk="0" hangingPunct="1">
                        <a:lnSpc>
                          <a:spcPct val="150000"/>
                        </a:lnSpc>
                        <a:spcBef>
                          <a:spcPct val="0"/>
                        </a:spcBef>
                        <a:spcAft>
                          <a:spcPct val="0"/>
                        </a:spcAft>
                        <a:buClrTx/>
                        <a:buSzTx/>
                        <a:buFontTx/>
                        <a:buNone/>
                        <a:tabLst/>
                      </a:pPr>
                      <a:r>
                        <a:rPr kumimoji="0" lang="tr-TR" altLang="en-US" sz="1600" b="0" i="1" u="none" strike="noStrike" cap="none" normalizeH="0" baseline="0" dirty="0" smtClean="0">
                          <a:ln>
                            <a:noFill/>
                          </a:ln>
                          <a:solidFill>
                            <a:srgbClr val="002060"/>
                          </a:solidFill>
                          <a:effectLst/>
                          <a:latin typeface="Palatino Linotype" panose="02040502050505030304" pitchFamily="18" charset="0"/>
                        </a:rPr>
                        <a:t>Çoktan seçmeli testler</a:t>
                      </a:r>
                    </a:p>
                    <a:p>
                      <a:pPr marL="0" marR="0" lvl="0" indent="0" algn="l" defTabSz="914400" rtl="0" eaLnBrk="1" fontAlgn="base" latinLnBrk="0" hangingPunct="1">
                        <a:lnSpc>
                          <a:spcPct val="150000"/>
                        </a:lnSpc>
                        <a:spcBef>
                          <a:spcPct val="0"/>
                        </a:spcBef>
                        <a:spcAft>
                          <a:spcPct val="0"/>
                        </a:spcAft>
                        <a:buClrTx/>
                        <a:buSzTx/>
                        <a:buFontTx/>
                        <a:buNone/>
                        <a:tabLst/>
                      </a:pPr>
                      <a:r>
                        <a:rPr kumimoji="0" lang="tr-TR" altLang="en-US" sz="1600" b="0" i="1" u="none" strike="noStrike" cap="none" normalizeH="0" baseline="0" dirty="0" smtClean="0">
                          <a:ln>
                            <a:noFill/>
                          </a:ln>
                          <a:solidFill>
                            <a:srgbClr val="002060"/>
                          </a:solidFill>
                          <a:effectLst/>
                          <a:latin typeface="Palatino Linotype" panose="02040502050505030304" pitchFamily="18" charset="0"/>
                        </a:rPr>
                        <a:t>Kompozisyonlar</a:t>
                      </a:r>
                    </a:p>
                    <a:p>
                      <a:pPr marL="0" marR="0" lvl="0" indent="0" algn="l" defTabSz="914400" rtl="0" eaLnBrk="1" fontAlgn="base" latinLnBrk="0" hangingPunct="1">
                        <a:lnSpc>
                          <a:spcPct val="150000"/>
                        </a:lnSpc>
                        <a:spcBef>
                          <a:spcPct val="0"/>
                        </a:spcBef>
                        <a:spcAft>
                          <a:spcPct val="0"/>
                        </a:spcAft>
                        <a:buClrTx/>
                        <a:buSzTx/>
                        <a:buFontTx/>
                        <a:buNone/>
                        <a:tabLst/>
                      </a:pPr>
                      <a:r>
                        <a:rPr kumimoji="0" lang="tr-TR" altLang="en-US" sz="1600" b="0" i="1" u="none" strike="noStrike" cap="none" normalizeH="0" baseline="0" dirty="0" smtClean="0">
                          <a:ln>
                            <a:noFill/>
                          </a:ln>
                          <a:solidFill>
                            <a:srgbClr val="002060"/>
                          </a:solidFill>
                          <a:effectLst/>
                          <a:latin typeface="Palatino Linotype" panose="02040502050505030304" pitchFamily="18" charset="0"/>
                        </a:rPr>
                        <a:t>Pratik değerlendirmeler</a:t>
                      </a:r>
                    </a:p>
                    <a:p>
                      <a:pPr marL="0" marR="0" lvl="0" indent="0" algn="l" defTabSz="914400" rtl="0" eaLnBrk="1" fontAlgn="base" latinLnBrk="0" hangingPunct="1">
                        <a:lnSpc>
                          <a:spcPct val="150000"/>
                        </a:lnSpc>
                        <a:spcBef>
                          <a:spcPct val="0"/>
                        </a:spcBef>
                        <a:spcAft>
                          <a:spcPct val="0"/>
                        </a:spcAft>
                        <a:buClrTx/>
                        <a:buSzTx/>
                        <a:buFontTx/>
                        <a:buNone/>
                        <a:tabLst/>
                      </a:pPr>
                      <a:r>
                        <a:rPr kumimoji="0" lang="tr-TR" altLang="en-US" sz="1600" b="0" i="1" u="none" strike="noStrike" cap="none" normalizeH="0" baseline="0" dirty="0" smtClean="0">
                          <a:ln>
                            <a:noFill/>
                          </a:ln>
                          <a:solidFill>
                            <a:srgbClr val="002060"/>
                          </a:solidFill>
                          <a:effectLst/>
                          <a:latin typeface="Palatino Linotype" panose="02040502050505030304" pitchFamily="18" charset="0"/>
                        </a:rPr>
                        <a:t>Alan çalışması</a:t>
                      </a:r>
                    </a:p>
                    <a:p>
                      <a:pPr marL="0" marR="0" lvl="0" indent="0" algn="l" defTabSz="914400" rtl="0" eaLnBrk="1" fontAlgn="base" latinLnBrk="0" hangingPunct="1">
                        <a:lnSpc>
                          <a:spcPct val="150000"/>
                        </a:lnSpc>
                        <a:spcBef>
                          <a:spcPct val="0"/>
                        </a:spcBef>
                        <a:spcAft>
                          <a:spcPct val="0"/>
                        </a:spcAft>
                        <a:buClrTx/>
                        <a:buSzTx/>
                        <a:buFontTx/>
                        <a:buNone/>
                        <a:tabLst/>
                      </a:pPr>
                      <a:r>
                        <a:rPr kumimoji="0" lang="tr-TR" altLang="en-US" sz="1600" b="0" i="1" u="none" strike="noStrike" cap="none" normalizeH="0" baseline="0" dirty="0" smtClean="0">
                          <a:ln>
                            <a:noFill/>
                          </a:ln>
                          <a:solidFill>
                            <a:srgbClr val="002060"/>
                          </a:solidFill>
                          <a:effectLst/>
                          <a:latin typeface="Palatino Linotype" panose="02040502050505030304" pitchFamily="18" charset="0"/>
                        </a:rPr>
                        <a:t>Klinik pratiği</a:t>
                      </a:r>
                    </a:p>
                    <a:p>
                      <a:pPr marL="0" marR="0" lvl="0" indent="0" algn="l" defTabSz="914400" rtl="0" eaLnBrk="1" fontAlgn="base" latinLnBrk="0" hangingPunct="1">
                        <a:lnSpc>
                          <a:spcPct val="150000"/>
                        </a:lnSpc>
                        <a:spcBef>
                          <a:spcPct val="0"/>
                        </a:spcBef>
                        <a:spcAft>
                          <a:spcPct val="0"/>
                        </a:spcAft>
                        <a:buClrTx/>
                        <a:buSzTx/>
                        <a:buFontTx/>
                        <a:buNone/>
                        <a:tabLst/>
                      </a:pPr>
                      <a:r>
                        <a:rPr kumimoji="0" lang="tr-TR" altLang="en-US" sz="1600" b="0" i="1" u="none" strike="noStrike" cap="none" normalizeH="0" baseline="0" dirty="0" smtClean="0">
                          <a:ln>
                            <a:noFill/>
                          </a:ln>
                          <a:solidFill>
                            <a:srgbClr val="002060"/>
                          </a:solidFill>
                          <a:effectLst/>
                          <a:latin typeface="Palatino Linotype" panose="02040502050505030304" pitchFamily="18" charset="0"/>
                        </a:rPr>
                        <a:t>Sunum</a:t>
                      </a:r>
                    </a:p>
                    <a:p>
                      <a:pPr marL="0" marR="0" lvl="0" indent="0" algn="l" defTabSz="914400" rtl="0" eaLnBrk="1" fontAlgn="base" latinLnBrk="0" hangingPunct="1">
                        <a:lnSpc>
                          <a:spcPct val="150000"/>
                        </a:lnSpc>
                        <a:spcBef>
                          <a:spcPct val="0"/>
                        </a:spcBef>
                        <a:spcAft>
                          <a:spcPct val="0"/>
                        </a:spcAft>
                        <a:buClrTx/>
                        <a:buSzTx/>
                        <a:buFontTx/>
                        <a:buNone/>
                        <a:tabLst/>
                      </a:pPr>
                      <a:r>
                        <a:rPr kumimoji="0" lang="tr-TR" altLang="en-US" sz="1600" b="0" i="1" u="none" strike="noStrike" cap="none" normalizeH="0" baseline="0" dirty="0" smtClean="0">
                          <a:ln>
                            <a:noFill/>
                          </a:ln>
                          <a:solidFill>
                            <a:srgbClr val="002060"/>
                          </a:solidFill>
                          <a:effectLst/>
                          <a:latin typeface="Palatino Linotype" panose="02040502050505030304" pitchFamily="18" charset="0"/>
                        </a:rPr>
                        <a:t>Proje çalışması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en-US" sz="1600" b="0" i="1" u="none" strike="noStrike" cap="none" normalizeH="0" baseline="0" dirty="0" smtClean="0">
                        <a:ln>
                          <a:noFill/>
                        </a:ln>
                        <a:solidFill>
                          <a:srgbClr val="002060"/>
                        </a:solidFill>
                        <a:effectLst/>
                        <a:latin typeface="Palatino Linotype" panose="02040502050505030304" pitchFamily="18" charset="0"/>
                      </a:endParaRPr>
                    </a:p>
                  </a:txBody>
                  <a:tcPr marL="91438" marR="91438"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BFF"/>
                    </a:solidFill>
                  </a:tcPr>
                </a:tc>
                <a:extLst>
                  <a:ext uri="{0D108BD9-81ED-4DB2-BD59-A6C34878D82A}">
                    <a16:rowId xmlns:a16="http://schemas.microsoft.com/office/drawing/2014/main" val="2883468605"/>
                  </a:ext>
                </a:extLst>
              </a:tr>
            </a:tbl>
          </a:graphicData>
        </a:graphic>
      </p:graphicFrame>
      <p:sp>
        <p:nvSpPr>
          <p:cNvPr id="14" name="13 Metin kutusu"/>
          <p:cNvSpPr txBox="1"/>
          <p:nvPr/>
        </p:nvSpPr>
        <p:spPr>
          <a:xfrm>
            <a:off x="1620962" y="909241"/>
            <a:ext cx="1655763" cy="1384300"/>
          </a:xfrm>
          <a:prstGeom prst="rect">
            <a:avLst/>
          </a:prstGeom>
          <a:ln w="28575"/>
        </p:spPr>
        <p:style>
          <a:lnRef idx="1">
            <a:schemeClr val="accent4"/>
          </a:lnRef>
          <a:fillRef idx="2">
            <a:schemeClr val="accent4"/>
          </a:fillRef>
          <a:effectRef idx="1">
            <a:schemeClr val="accent4"/>
          </a:effectRef>
          <a:fontRef idx="minor">
            <a:schemeClr val="dk1"/>
          </a:fontRef>
        </p:style>
        <p:txBody>
          <a:bodyPr>
            <a:spAutoFit/>
          </a:bodyPr>
          <a:lstStyle/>
          <a:p>
            <a:pPr eaLnBrk="1" hangingPunct="1">
              <a:defRPr/>
            </a:pPr>
            <a:endParaRPr lang="tr-TR" sz="1200" dirty="0">
              <a:latin typeface="Palatino Linotype" panose="02040502050505030304" pitchFamily="18" charset="0"/>
            </a:endParaRPr>
          </a:p>
          <a:p>
            <a:pPr eaLnBrk="1" hangingPunct="1">
              <a:defRPr/>
            </a:pPr>
            <a:r>
              <a:rPr lang="tr-TR" sz="1200" dirty="0">
                <a:latin typeface="Palatino Linotype" panose="02040502050505030304" pitchFamily="18" charset="0"/>
              </a:rPr>
              <a:t>Bilgi</a:t>
            </a:r>
          </a:p>
          <a:p>
            <a:pPr eaLnBrk="1" hangingPunct="1">
              <a:defRPr/>
            </a:pPr>
            <a:r>
              <a:rPr lang="tr-TR" sz="1200" dirty="0">
                <a:latin typeface="Palatino Linotype" panose="02040502050505030304" pitchFamily="18" charset="0"/>
              </a:rPr>
              <a:t>Kavrama</a:t>
            </a:r>
          </a:p>
          <a:p>
            <a:pPr eaLnBrk="1" hangingPunct="1">
              <a:defRPr/>
            </a:pPr>
            <a:r>
              <a:rPr lang="tr-TR" sz="1200" dirty="0">
                <a:latin typeface="Palatino Linotype" panose="02040502050505030304" pitchFamily="18" charset="0"/>
              </a:rPr>
              <a:t>Uygulama</a:t>
            </a:r>
          </a:p>
          <a:p>
            <a:pPr eaLnBrk="1" hangingPunct="1">
              <a:defRPr/>
            </a:pPr>
            <a:r>
              <a:rPr lang="tr-TR" sz="1200" dirty="0">
                <a:latin typeface="Palatino Linotype" panose="02040502050505030304" pitchFamily="18" charset="0"/>
              </a:rPr>
              <a:t>Analiz</a:t>
            </a:r>
          </a:p>
          <a:p>
            <a:pPr eaLnBrk="1" hangingPunct="1">
              <a:defRPr/>
            </a:pPr>
            <a:r>
              <a:rPr lang="tr-TR" sz="1200" dirty="0">
                <a:latin typeface="Palatino Linotype" panose="02040502050505030304" pitchFamily="18" charset="0"/>
              </a:rPr>
              <a:t>Sentez</a:t>
            </a:r>
          </a:p>
          <a:p>
            <a:pPr eaLnBrk="1" hangingPunct="1">
              <a:defRPr/>
            </a:pPr>
            <a:r>
              <a:rPr lang="tr-TR" sz="1200" dirty="0">
                <a:latin typeface="Palatino Linotype" panose="02040502050505030304" pitchFamily="18" charset="0"/>
              </a:rPr>
              <a:t>Değerlendirme</a:t>
            </a:r>
          </a:p>
        </p:txBody>
      </p:sp>
      <p:sp>
        <p:nvSpPr>
          <p:cNvPr id="15" name="14 Metin kutusu"/>
          <p:cNvSpPr txBox="1"/>
          <p:nvPr/>
        </p:nvSpPr>
        <p:spPr>
          <a:xfrm>
            <a:off x="1585127" y="2970211"/>
            <a:ext cx="1655763" cy="1200150"/>
          </a:xfrm>
          <a:prstGeom prst="rect">
            <a:avLst/>
          </a:prstGeom>
          <a:ln w="28575"/>
        </p:spPr>
        <p:style>
          <a:lnRef idx="1">
            <a:schemeClr val="accent4"/>
          </a:lnRef>
          <a:fillRef idx="2">
            <a:schemeClr val="accent4"/>
          </a:fillRef>
          <a:effectRef idx="1">
            <a:schemeClr val="accent4"/>
          </a:effectRef>
          <a:fontRef idx="minor">
            <a:schemeClr val="dk1"/>
          </a:fontRef>
        </p:style>
        <p:txBody>
          <a:bodyPr>
            <a:spAutoFit/>
          </a:bodyPr>
          <a:lstStyle/>
          <a:p>
            <a:pPr eaLnBrk="1" hangingPunct="1">
              <a:defRPr/>
            </a:pPr>
            <a:endParaRPr lang="tr-TR" sz="1200" dirty="0">
              <a:latin typeface="Palatino Linotype" panose="02040502050505030304" pitchFamily="18" charset="0"/>
            </a:endParaRPr>
          </a:p>
          <a:p>
            <a:pPr eaLnBrk="1" hangingPunct="1">
              <a:defRPr/>
            </a:pPr>
            <a:r>
              <a:rPr lang="tr-TR" sz="1200" dirty="0">
                <a:latin typeface="Palatino Linotype" panose="02040502050505030304" pitchFamily="18" charset="0"/>
              </a:rPr>
              <a:t>Düşüncelerin, fikirlerin ve tutumların entegrasyonu.</a:t>
            </a:r>
          </a:p>
          <a:p>
            <a:pPr eaLnBrk="1" hangingPunct="1">
              <a:defRPr/>
            </a:pPr>
            <a:endParaRPr lang="tr-TR" sz="1200" dirty="0"/>
          </a:p>
        </p:txBody>
      </p:sp>
      <p:sp>
        <p:nvSpPr>
          <p:cNvPr id="16" name="15 Metin kutusu"/>
          <p:cNvSpPr txBox="1"/>
          <p:nvPr/>
        </p:nvSpPr>
        <p:spPr>
          <a:xfrm>
            <a:off x="1606019" y="4722211"/>
            <a:ext cx="1727200" cy="830262"/>
          </a:xfrm>
          <a:prstGeom prst="rect">
            <a:avLst/>
          </a:prstGeom>
          <a:ln w="28575"/>
        </p:spPr>
        <p:style>
          <a:lnRef idx="1">
            <a:schemeClr val="accent4"/>
          </a:lnRef>
          <a:fillRef idx="2">
            <a:schemeClr val="accent4"/>
          </a:fillRef>
          <a:effectRef idx="1">
            <a:schemeClr val="accent4"/>
          </a:effectRef>
          <a:fontRef idx="minor">
            <a:schemeClr val="dk1"/>
          </a:fontRef>
        </p:style>
        <p:txBody>
          <a:bodyPr>
            <a:spAutoFit/>
          </a:bodyPr>
          <a:lstStyle/>
          <a:p>
            <a:pPr eaLnBrk="1" hangingPunct="1">
              <a:defRPr/>
            </a:pPr>
            <a:endParaRPr lang="tr-TR" sz="1200" dirty="0"/>
          </a:p>
          <a:p>
            <a:pPr eaLnBrk="1" hangingPunct="1">
              <a:defRPr/>
            </a:pPr>
            <a:r>
              <a:rPr lang="tr-TR" sz="1200" dirty="0">
                <a:latin typeface="Palatino Linotype" panose="02040502050505030304" pitchFamily="18" charset="0"/>
              </a:rPr>
              <a:t>Fiziksel </a:t>
            </a:r>
          </a:p>
          <a:p>
            <a:pPr eaLnBrk="1" hangingPunct="1">
              <a:defRPr/>
            </a:pPr>
            <a:r>
              <a:rPr lang="tr-TR" sz="1200" dirty="0">
                <a:latin typeface="Palatino Linotype" panose="02040502050505030304" pitchFamily="18" charset="0"/>
              </a:rPr>
              <a:t>beceriler edinme</a:t>
            </a:r>
          </a:p>
          <a:p>
            <a:pPr eaLnBrk="1" hangingPunct="1">
              <a:defRPr/>
            </a:pPr>
            <a:endParaRPr lang="tr-TR" sz="1200" dirty="0"/>
          </a:p>
        </p:txBody>
      </p:sp>
      <p:cxnSp>
        <p:nvCxnSpPr>
          <p:cNvPr id="18" name="17 Düz Ok Bağlayıcısı"/>
          <p:cNvCxnSpPr/>
          <p:nvPr/>
        </p:nvCxnSpPr>
        <p:spPr>
          <a:xfrm rot="5400000">
            <a:off x="73150" y="1752203"/>
            <a:ext cx="1512888" cy="1587"/>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18 Düz Ok Bağlayıcısı"/>
          <p:cNvCxnSpPr/>
          <p:nvPr/>
        </p:nvCxnSpPr>
        <p:spPr>
          <a:xfrm rot="5400000">
            <a:off x="104107" y="3656409"/>
            <a:ext cx="1439862" cy="9525"/>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90133" name="25 Metin kutusu"/>
          <p:cNvSpPr txBox="1">
            <a:spLocks noChangeArrowheads="1"/>
          </p:cNvSpPr>
          <p:nvPr/>
        </p:nvSpPr>
        <p:spPr bwMode="auto">
          <a:xfrm>
            <a:off x="395536" y="5706059"/>
            <a:ext cx="8675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0"/>
              </a:spcBef>
              <a:buFontTx/>
              <a:buNone/>
            </a:pPr>
            <a:r>
              <a:rPr lang="tr-TR" altLang="en-US" sz="1400" b="1" dirty="0">
                <a:solidFill>
                  <a:srgbClr val="0099FF"/>
                </a:solidFill>
              </a:rPr>
              <a:t>Öğrenme kazanımlarının, öğretim ve öğrenme aktivitelerinin ve değerlendirmenin ilişkilendirilmesi</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0"/>
          </a:blip>
          <a:srcRect/>
          <a:stretch>
            <a:fillRect/>
          </a:stretch>
        </a:blipFill>
        <a:effectLst/>
      </p:bgPr>
    </p:bg>
    <p:spTree>
      <p:nvGrpSpPr>
        <p:cNvPr id="1" name=""/>
        <p:cNvGrpSpPr/>
        <p:nvPr/>
      </p:nvGrpSpPr>
      <p:grpSpPr>
        <a:xfrm>
          <a:off x="0" y="0"/>
          <a:ext cx="0" cy="0"/>
          <a:chOff x="0" y="0"/>
          <a:chExt cx="0" cy="0"/>
        </a:xfrm>
      </p:grpSpPr>
      <p:sp>
        <p:nvSpPr>
          <p:cNvPr id="91138" name="3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a:spcBef>
                <a:spcPct val="0"/>
              </a:spcBef>
              <a:buFontTx/>
              <a:buNone/>
            </a:pPr>
            <a:fld id="{EDE9D8A2-B121-4D19-AD72-C9AACD4064E3}" type="slidenum">
              <a:rPr lang="tr-TR" altLang="en-US" sz="1200" smtClean="0"/>
              <a:pPr>
                <a:spcBef>
                  <a:spcPct val="0"/>
                </a:spcBef>
                <a:buFontTx/>
                <a:buNone/>
              </a:pPr>
              <a:t>75</a:t>
            </a:fld>
            <a:endParaRPr lang="tr-TR" altLang="en-US" sz="1200" smtClean="0"/>
          </a:p>
        </p:txBody>
      </p:sp>
      <p:graphicFrame>
        <p:nvGraphicFramePr>
          <p:cNvPr id="5" name="4 Tablo"/>
          <p:cNvGraphicFramePr>
            <a:graphicFrameLocks noGrp="1"/>
          </p:cNvGraphicFramePr>
          <p:nvPr>
            <p:extLst>
              <p:ext uri="{D42A27DB-BD31-4B8C-83A1-F6EECF244321}">
                <p14:modId xmlns:p14="http://schemas.microsoft.com/office/powerpoint/2010/main" val="4009070035"/>
              </p:ext>
            </p:extLst>
          </p:nvPr>
        </p:nvGraphicFramePr>
        <p:xfrm>
          <a:off x="233615" y="45366"/>
          <a:ext cx="8677275" cy="5772647"/>
        </p:xfrm>
        <a:graphic>
          <a:graphicData uri="http://schemas.openxmlformats.org/drawingml/2006/table">
            <a:tbl>
              <a:tblPr/>
              <a:tblGrid>
                <a:gridCol w="4392488">
                  <a:extLst>
                    <a:ext uri="{9D8B030D-6E8A-4147-A177-3AD203B41FA5}">
                      <a16:colId xmlns:a16="http://schemas.microsoft.com/office/drawing/2014/main" val="2857423662"/>
                    </a:ext>
                  </a:extLst>
                </a:gridCol>
                <a:gridCol w="4284787">
                  <a:extLst>
                    <a:ext uri="{9D8B030D-6E8A-4147-A177-3AD203B41FA5}">
                      <a16:colId xmlns:a16="http://schemas.microsoft.com/office/drawing/2014/main" val="4249864801"/>
                    </a:ext>
                  </a:extLst>
                </a:gridCol>
              </a:tblGrid>
              <a:tr h="218378">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1"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Değerlendirme Çeşidi</a:t>
                      </a:r>
                      <a:endPar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55603" marR="556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1"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Neyin Test edildiği</a:t>
                      </a:r>
                      <a:endParaRPr kumimoji="0" lang="tr-TR" altLang="en-US" sz="12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55603" marR="556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443640396"/>
                  </a:ext>
                </a:extLst>
              </a:tr>
              <a:tr h="875059">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1"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Uzun cevaplı testler, makale</a:t>
                      </a:r>
                      <a:endPar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Kompozisyon sınavı</a:t>
                      </a: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Açık kitap sınav</a:t>
                      </a: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Evde alınan test</a:t>
                      </a:r>
                    </a:p>
                  </a:txBody>
                  <a:tcPr marL="55603" marR="556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tr-TR" altLang="en-US" sz="12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Ezber, soruyu anlama/fark etme, sınav için hızlı biçimlendirme ancak daha az ezber, okuma, ilişkilendirme, organize teme ve uygulama</a:t>
                      </a:r>
                    </a:p>
                  </a:txBody>
                  <a:tcPr marL="55603" marR="556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323533187"/>
                  </a:ext>
                </a:extLst>
              </a:tr>
              <a:tr h="656681">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1"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Objektif testler</a:t>
                      </a:r>
                      <a:endPar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Çoktan seçmeli</a:t>
                      </a: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Sıralanmış kazanım</a:t>
                      </a:r>
                    </a:p>
                  </a:txBody>
                  <a:tcPr marL="55603" marR="556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tr-TR" altLang="en-US" sz="12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Farkına varma, strateji, kavrama, anlamanın hiyerarşileri</a:t>
                      </a:r>
                    </a:p>
                  </a:txBody>
                  <a:tcPr marL="55603" marR="556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3352939747"/>
                  </a:ext>
                </a:extLst>
              </a:tr>
              <a:tr h="2406797">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1"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Performans değerlendirmeleri</a:t>
                      </a:r>
                      <a:endPar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Uygulama</a:t>
                      </a: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Seminer, sunum</a:t>
                      </a: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Poster</a:t>
                      </a: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Mülakat</a:t>
                      </a: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Kritik olaylar</a:t>
                      </a: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Proje</a:t>
                      </a: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Yansıtıcı günlük tutma</a:t>
                      </a: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Vaka çalışması, problemler</a:t>
                      </a: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Portfolyo</a:t>
                      </a:r>
                    </a:p>
                  </a:txBody>
                  <a:tcPr marL="55603" marR="556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Gerçek hayatta gerekli beceriler </a:t>
                      </a: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İletişim becerileri</a:t>
                      </a: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Alaka ve uygulama konsantrasyonu</a:t>
                      </a: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Aktif olarak tepki vermek</a:t>
                      </a: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Yansıtma, uygulama, ilişkiyi fark etme</a:t>
                      </a: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Uygulama, araştırma becerileri</a:t>
                      </a: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Yansıtma, uygulama, ilişkiyi fark etme</a:t>
                      </a: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Uygulama, profesyonel beceriler </a:t>
                      </a: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Yansıtma, yaratıcılık, planlanmamış</a:t>
                      </a: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Kazanımlar</a:t>
                      </a:r>
                    </a:p>
                  </a:txBody>
                  <a:tcPr marL="55603" marR="556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3692843251"/>
                  </a:ext>
                </a:extLst>
              </a:tr>
              <a:tr h="1602983">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1"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Büyük gruplarda hızlı değerlendirmeler</a:t>
                      </a:r>
                      <a:endParaRPr kumimoji="0" lang="tr-TR" altLang="en-US" sz="12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1"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Kavram</a:t>
                      </a:r>
                      <a:r>
                        <a:rPr kumimoji="0" lang="tr-TR" altLang="en-US" sz="12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 haritaları</a:t>
                      </a: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Venn diyagramları</a:t>
                      </a: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1-3 dakikalık sınav soruları</a:t>
                      </a: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Kısa cevap</a:t>
                      </a: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Arkadaşa mektup</a:t>
                      </a: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Çıkarım. Kompoze</a:t>
                      </a:r>
                    </a:p>
                  </a:txBody>
                  <a:tcPr marL="55603" marR="556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Kapsama</a:t>
                      </a: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İlişkiler</a:t>
                      </a: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Anlama Seviyesi, ilişkiyi fark etme</a:t>
                      </a: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Bilginin hatırlanması, kapsama</a:t>
                      </a: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Bütün olarak anlama, uygulama, yansıtma</a:t>
                      </a: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Ana fikirlerin kavranması</a:t>
                      </a:r>
                    </a:p>
                  </a:txBody>
                  <a:tcPr marL="55603" marR="556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373094607"/>
                  </a:ext>
                </a:extLst>
              </a:tr>
            </a:tbl>
          </a:graphicData>
        </a:graphic>
      </p:graphicFrame>
      <p:sp>
        <p:nvSpPr>
          <p:cNvPr id="91159" name="5 Metin kutusu"/>
          <p:cNvSpPr txBox="1">
            <a:spLocks noChangeArrowheads="1"/>
          </p:cNvSpPr>
          <p:nvPr/>
        </p:nvSpPr>
        <p:spPr bwMode="auto">
          <a:xfrm>
            <a:off x="431730" y="5805264"/>
            <a:ext cx="82810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0"/>
              </a:spcBef>
              <a:buNone/>
            </a:pPr>
            <a:r>
              <a:rPr lang="tr-TR" altLang="en-US" sz="1400" b="1" dirty="0">
                <a:solidFill>
                  <a:srgbClr val="0099FF"/>
                </a:solidFill>
                <a:latin typeface="+mn-lt"/>
              </a:rPr>
              <a:t>Değerlendirmede kullanılan görevler ve değişik öğrenmelerin değerlendirilmesi (Kennedy, 2007)</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0"/>
          </a:blip>
          <a:srcRect/>
          <a:stretch>
            <a:fillRect/>
          </a:stretch>
        </a:blipFill>
        <a:effectLst/>
      </p:bgPr>
    </p:bg>
    <p:spTree>
      <p:nvGrpSpPr>
        <p:cNvPr id="1" name=""/>
        <p:cNvGrpSpPr/>
        <p:nvPr/>
      </p:nvGrpSpPr>
      <p:grpSpPr>
        <a:xfrm>
          <a:off x="0" y="0"/>
          <a:ext cx="0" cy="0"/>
          <a:chOff x="0" y="0"/>
          <a:chExt cx="0" cy="0"/>
        </a:xfrm>
      </p:grpSpPr>
      <p:graphicFrame>
        <p:nvGraphicFramePr>
          <p:cNvPr id="5" name="4 Tablo"/>
          <p:cNvGraphicFramePr>
            <a:graphicFrameLocks noGrp="1"/>
          </p:cNvGraphicFramePr>
          <p:nvPr>
            <p:extLst>
              <p:ext uri="{D42A27DB-BD31-4B8C-83A1-F6EECF244321}">
                <p14:modId xmlns:p14="http://schemas.microsoft.com/office/powerpoint/2010/main" val="113046892"/>
              </p:ext>
            </p:extLst>
          </p:nvPr>
        </p:nvGraphicFramePr>
        <p:xfrm>
          <a:off x="404006" y="116632"/>
          <a:ext cx="8424862" cy="5350223"/>
        </p:xfrm>
        <a:graphic>
          <a:graphicData uri="http://schemas.openxmlformats.org/drawingml/2006/table">
            <a:tbl>
              <a:tblPr/>
              <a:tblGrid>
                <a:gridCol w="2808287">
                  <a:extLst>
                    <a:ext uri="{9D8B030D-6E8A-4147-A177-3AD203B41FA5}">
                      <a16:colId xmlns:a16="http://schemas.microsoft.com/office/drawing/2014/main" val="2221253758"/>
                    </a:ext>
                  </a:extLst>
                </a:gridCol>
                <a:gridCol w="2551113">
                  <a:extLst>
                    <a:ext uri="{9D8B030D-6E8A-4147-A177-3AD203B41FA5}">
                      <a16:colId xmlns:a16="http://schemas.microsoft.com/office/drawing/2014/main" val="1502938513"/>
                    </a:ext>
                  </a:extLst>
                </a:gridCol>
                <a:gridCol w="3065462">
                  <a:extLst>
                    <a:ext uri="{9D8B030D-6E8A-4147-A177-3AD203B41FA5}">
                      <a16:colId xmlns:a16="http://schemas.microsoft.com/office/drawing/2014/main" val="1421799936"/>
                    </a:ext>
                  </a:extLst>
                </a:gridCol>
              </a:tblGrid>
              <a:tr h="576064">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1"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Öğrenim Kazanımları</a:t>
                      </a:r>
                      <a:endPar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53544" marR="535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1"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Öğretme ve Öğrenme Aktiviteleri</a:t>
                      </a:r>
                      <a:endParaRPr kumimoji="0" lang="tr-TR" altLang="en-US" sz="12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53544" marR="535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1"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Değerlendirme</a:t>
                      </a:r>
                      <a:endPar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1"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10 Kredilik  modül 200 puana eşittir.</a:t>
                      </a:r>
                      <a:endPar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53544" marR="535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2581985282"/>
                  </a:ext>
                </a:extLst>
              </a:tr>
              <a:tr h="1872208">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1"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Bilişsel</a:t>
                      </a:r>
                      <a:endPar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0"/>
                        </a:spcAft>
                        <a:buClrTx/>
                        <a:buSzTx/>
                        <a:buFont typeface="Symbol" panose="05050102010706020507" pitchFamily="18" charset="2"/>
                        <a:buChar char=""/>
                        <a:tabLst/>
                      </a:pPr>
                      <a:r>
                        <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Sınıf yönetiminin ve disiplinin ana kurallarını fark eder ve uygular.</a:t>
                      </a:r>
                    </a:p>
                    <a:p>
                      <a:pPr marL="0" marR="0" lvl="0" indent="0" algn="l" defTabSz="914400" rtl="0" eaLnBrk="1" fontAlgn="base" latinLnBrk="0" hangingPunct="1">
                        <a:lnSpc>
                          <a:spcPct val="120000"/>
                        </a:lnSpc>
                        <a:spcBef>
                          <a:spcPct val="0"/>
                        </a:spcBef>
                        <a:spcAft>
                          <a:spcPct val="0"/>
                        </a:spcAft>
                        <a:buClrTx/>
                        <a:buSzTx/>
                        <a:buFont typeface="Symbol" panose="05050102010706020507" pitchFamily="18" charset="2"/>
                        <a:buChar char=""/>
                        <a:tabLst/>
                      </a:pPr>
                      <a:r>
                        <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Yüksek kalitede fen öğretiminin anahtar karakterlerini belirler.</a:t>
                      </a:r>
                    </a:p>
                    <a:p>
                      <a:pPr marL="0" marR="0" lvl="0" indent="0" algn="l" defTabSz="914400" rtl="0" eaLnBrk="1" fontAlgn="base" latinLnBrk="0" hangingPunct="1">
                        <a:lnSpc>
                          <a:spcPct val="120000"/>
                        </a:lnSpc>
                        <a:spcBef>
                          <a:spcPct val="0"/>
                        </a:spcBef>
                        <a:spcAft>
                          <a:spcPct val="0"/>
                        </a:spcAft>
                        <a:buClrTx/>
                        <a:buSzTx/>
                        <a:buFont typeface="Symbol" panose="05050102010706020507" pitchFamily="18" charset="2"/>
                        <a:buChar char=""/>
                        <a:tabLst/>
                      </a:pPr>
                      <a:r>
                        <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Ders planları için kapsamlı portfoyler geliştirir.</a:t>
                      </a:r>
                    </a:p>
                  </a:txBody>
                  <a:tcPr marL="53544" marR="535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1"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Dersler (12)</a:t>
                      </a:r>
                      <a:endPar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1"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Özel dersler (6)</a:t>
                      </a:r>
                      <a:endPar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1"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Deneyimli fen öğretmenlerinin sınıflarının gözlenmesi (6)</a:t>
                      </a:r>
                      <a:endPar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53544" marR="535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tr-TR" altLang="en-US" sz="12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1"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Modül sonunda verilen sınav</a:t>
                      </a:r>
                      <a:endParaRPr kumimoji="0" lang="tr-TR" altLang="en-US" sz="12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1"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Derste öğrencinin tipik çalışmalarından  oluşan portfolyo</a:t>
                      </a:r>
                      <a:endParaRPr kumimoji="0" lang="tr-TR" altLang="en-US" sz="12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1"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(100 PUAN)</a:t>
                      </a:r>
                      <a:endParaRPr kumimoji="0" lang="tr-TR" altLang="en-US" sz="12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53544" marR="535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3664374878"/>
                  </a:ext>
                </a:extLst>
              </a:tr>
              <a:tr h="1741488">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1"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Duyuşsal</a:t>
                      </a:r>
                      <a:endParaRPr kumimoji="0" lang="tr-TR" altLang="en-US" sz="12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0"/>
                        </a:spcAft>
                        <a:buClrTx/>
                        <a:buSzTx/>
                        <a:buFont typeface="Symbol" panose="05050102010706020507" pitchFamily="18" charset="2"/>
                        <a:buChar char=""/>
                        <a:tabLst/>
                      </a:pPr>
                      <a:r>
                        <a:rPr kumimoji="0" lang="tr-TR" altLang="en-US" sz="12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Görevlendirildikleri okullarda diğer eğitim kadrosundakilerle birlikte çalışmak için gönüllü olma.</a:t>
                      </a:r>
                    </a:p>
                    <a:p>
                      <a:pPr marL="0" marR="0" lvl="0" indent="0" algn="l" defTabSz="914400" rtl="0" eaLnBrk="1" fontAlgn="base" latinLnBrk="0" hangingPunct="1">
                        <a:lnSpc>
                          <a:spcPct val="120000"/>
                        </a:lnSpc>
                        <a:spcBef>
                          <a:spcPct val="0"/>
                        </a:spcBef>
                        <a:spcAft>
                          <a:spcPct val="0"/>
                        </a:spcAft>
                        <a:buClrTx/>
                        <a:buSzTx/>
                        <a:buFont typeface="Symbol" panose="05050102010706020507" pitchFamily="18" charset="2"/>
                        <a:buChar char=""/>
                        <a:tabLst/>
                      </a:pPr>
                      <a:r>
                        <a:rPr kumimoji="0" lang="tr-TR" altLang="en-US" sz="12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Akranlardan oluşan öğrenim projelerinde başarı ile katılma</a:t>
                      </a:r>
                    </a:p>
                  </a:txBody>
                  <a:tcPr marL="53544" marR="535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tr-TR" altLang="en-US" sz="12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1"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Okulda yol gösteren dönüt seanslarına katılma (4)</a:t>
                      </a:r>
                      <a:endParaRPr kumimoji="0" lang="tr-TR" altLang="en-US" sz="12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1"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UCC ekran destekli öğrenme (PAL-Peer Asisted Learning)</a:t>
                      </a:r>
                      <a:endParaRPr kumimoji="0" lang="tr-TR" altLang="en-US" sz="12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1"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Seanslarından üçüne katılma</a:t>
                      </a:r>
                      <a:endParaRPr kumimoji="0" lang="tr-TR" altLang="en-US" sz="12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1"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Akran grup sunumları</a:t>
                      </a:r>
                      <a:endParaRPr kumimoji="0" lang="tr-TR" altLang="en-US" sz="12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53544" marR="535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tr-TR" altLang="en-US" sz="12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1"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Okul rehberinden alınan rapor</a:t>
                      </a:r>
                      <a:endParaRPr kumimoji="0" lang="tr-TR" altLang="en-US" sz="12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1"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Proje sonundaki rapor</a:t>
                      </a:r>
                      <a:endParaRPr kumimoji="0" lang="tr-TR" altLang="en-US" sz="12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1"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(50 PUAN)</a:t>
                      </a:r>
                      <a:endParaRPr kumimoji="0" lang="tr-TR" altLang="en-US" sz="12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53544" marR="535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3968540477"/>
                  </a:ext>
                </a:extLst>
              </a:tr>
              <a:tr h="1160463">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1"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Psikomotor</a:t>
                      </a:r>
                      <a:endPar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0"/>
                        </a:spcAft>
                        <a:buClrTx/>
                        <a:buSzTx/>
                        <a:buFont typeface="Symbol" panose="05050102010706020507" pitchFamily="18" charset="2"/>
                        <a:buChar char=""/>
                        <a:tabLst/>
                      </a:pPr>
                      <a:r>
                        <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Sınıfta güzel sunum becerileri gösterme</a:t>
                      </a:r>
                    </a:p>
                    <a:p>
                      <a:pPr marL="0" marR="0" lvl="0" indent="0" algn="l" defTabSz="914400" rtl="0" eaLnBrk="1" fontAlgn="base" latinLnBrk="0" hangingPunct="1">
                        <a:lnSpc>
                          <a:spcPct val="120000"/>
                        </a:lnSpc>
                        <a:spcBef>
                          <a:spcPct val="0"/>
                        </a:spcBef>
                        <a:spcAft>
                          <a:spcPct val="0"/>
                        </a:spcAft>
                        <a:buClrTx/>
                        <a:buSzTx/>
                        <a:buFont typeface="Symbol" panose="05050102010706020507" pitchFamily="18" charset="2"/>
                        <a:buChar char=""/>
                        <a:tabLst/>
                      </a:pPr>
                      <a:r>
                        <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Güvenli ve etkili laboratuar çalışması gerçekleştirme</a:t>
                      </a:r>
                    </a:p>
                  </a:txBody>
                  <a:tcPr marL="53544" marR="535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tr-TR" altLang="en-US" sz="12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1"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Öğretme pratiği 6 haftalık haftada 2 saat</a:t>
                      </a:r>
                      <a:endParaRPr kumimoji="0" lang="tr-TR" altLang="en-US" sz="12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1"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Laboratuar çalışması</a:t>
                      </a:r>
                      <a:endParaRPr kumimoji="0" lang="tr-TR" altLang="en-US" sz="1200" b="0" i="0" u="none" strike="noStrike" cap="none" normalizeH="0" baseline="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53544" marR="535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1"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Öğretim uygulamasının denetimi</a:t>
                      </a:r>
                      <a:endPar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1"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Öğretim becerilerinin değerlendirilmesi</a:t>
                      </a:r>
                      <a:endPar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0"/>
                        </a:spcAft>
                        <a:buClrTx/>
                        <a:buSzTx/>
                        <a:buFontTx/>
                        <a:buNone/>
                        <a:tabLst/>
                      </a:pPr>
                      <a:r>
                        <a:rPr kumimoji="0" lang="tr-TR" altLang="en-US" sz="1200" b="0" i="1"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rPr>
                        <a:t>(50 PUAN)</a:t>
                      </a:r>
                      <a:endParaRPr kumimoji="0" lang="tr-TR" altLang="en-US" sz="1200" b="0" i="0" u="none" strike="noStrike" cap="none" normalizeH="0" baseline="0" dirty="0" smtClean="0">
                        <a:ln>
                          <a:noFill/>
                        </a:ln>
                        <a:solidFill>
                          <a:srgbClr val="002060"/>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53544" marR="5354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3663539583"/>
                  </a:ext>
                </a:extLst>
              </a:tr>
            </a:tbl>
          </a:graphicData>
        </a:graphic>
      </p:graphicFrame>
      <p:sp>
        <p:nvSpPr>
          <p:cNvPr id="92185" name="5 Metin kutusu"/>
          <p:cNvSpPr txBox="1">
            <a:spLocks noChangeArrowheads="1"/>
          </p:cNvSpPr>
          <p:nvPr/>
        </p:nvSpPr>
        <p:spPr bwMode="auto">
          <a:xfrm>
            <a:off x="404006" y="5589240"/>
            <a:ext cx="82724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0"/>
              </a:spcBef>
              <a:buFontTx/>
              <a:buNone/>
            </a:pPr>
            <a:r>
              <a:rPr lang="tr-TR" altLang="en-US" sz="1400" b="1" dirty="0">
                <a:solidFill>
                  <a:srgbClr val="0099FF"/>
                </a:solidFill>
                <a:latin typeface="+mn-lt"/>
              </a:rPr>
              <a:t>Sınıf </a:t>
            </a:r>
            <a:r>
              <a:rPr lang="en-US" altLang="en-US" sz="1400" b="1" dirty="0" smtClean="0">
                <a:solidFill>
                  <a:srgbClr val="0099FF"/>
                </a:solidFill>
                <a:latin typeface="+mn-lt"/>
              </a:rPr>
              <a:t> y</a:t>
            </a:r>
            <a:r>
              <a:rPr lang="tr-TR" altLang="en-US" sz="1400" b="1" dirty="0" smtClean="0">
                <a:solidFill>
                  <a:srgbClr val="0099FF"/>
                </a:solidFill>
                <a:latin typeface="+mn-lt"/>
              </a:rPr>
              <a:t>önetimi </a:t>
            </a:r>
            <a:r>
              <a:rPr lang="tr-TR" altLang="en-US" sz="1400" b="1" dirty="0">
                <a:solidFill>
                  <a:srgbClr val="0099FF"/>
                </a:solidFill>
                <a:latin typeface="+mn-lt"/>
              </a:rPr>
              <a:t>dersi için öğrenme kazanımları, öğretim-öğrenim aktiviteleri </a:t>
            </a:r>
            <a:r>
              <a:rPr lang="tr-TR" altLang="en-US" sz="1400" b="1" dirty="0" smtClean="0">
                <a:solidFill>
                  <a:srgbClr val="0099FF"/>
                </a:solidFill>
                <a:latin typeface="+mn-lt"/>
              </a:rPr>
              <a:t>ve</a:t>
            </a:r>
            <a:r>
              <a:rPr lang="en-US" altLang="en-US" sz="1400" b="1" dirty="0" smtClean="0">
                <a:solidFill>
                  <a:srgbClr val="0099FF"/>
                </a:solidFill>
                <a:latin typeface="+mn-lt"/>
              </a:rPr>
              <a:t> </a:t>
            </a:r>
            <a:r>
              <a:rPr lang="tr-TR" altLang="en-US" sz="1400" b="1" dirty="0" smtClean="0">
                <a:solidFill>
                  <a:srgbClr val="0099FF"/>
                </a:solidFill>
                <a:latin typeface="+mn-lt"/>
              </a:rPr>
              <a:t>değerlendirilmelerin </a:t>
            </a:r>
            <a:r>
              <a:rPr lang="tr-TR" altLang="en-US" sz="1400" b="1" dirty="0">
                <a:solidFill>
                  <a:srgbClr val="0099FF"/>
                </a:solidFill>
                <a:latin typeface="+mn-lt"/>
              </a:rPr>
              <a:t>ilişkilendirilmesi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İçerik Yer Tutucusu"/>
          <p:cNvGraphicFramePr>
            <a:graphicFrameLocks/>
          </p:cNvGraphicFramePr>
          <p:nvPr>
            <p:extLst>
              <p:ext uri="{D42A27DB-BD31-4B8C-83A1-F6EECF244321}">
                <p14:modId xmlns:p14="http://schemas.microsoft.com/office/powerpoint/2010/main" val="2188035196"/>
              </p:ext>
            </p:extLst>
          </p:nvPr>
        </p:nvGraphicFramePr>
        <p:xfrm>
          <a:off x="755576" y="692696"/>
          <a:ext cx="7632700" cy="5406422"/>
        </p:xfrm>
        <a:graphic>
          <a:graphicData uri="http://schemas.openxmlformats.org/drawingml/2006/table">
            <a:tbl>
              <a:tblPr/>
              <a:tblGrid>
                <a:gridCol w="6264275">
                  <a:extLst>
                    <a:ext uri="{9D8B030D-6E8A-4147-A177-3AD203B41FA5}">
                      <a16:colId xmlns:a16="http://schemas.microsoft.com/office/drawing/2014/main" val="3936394056"/>
                    </a:ext>
                  </a:extLst>
                </a:gridCol>
                <a:gridCol w="647700">
                  <a:extLst>
                    <a:ext uri="{9D8B030D-6E8A-4147-A177-3AD203B41FA5}">
                      <a16:colId xmlns:a16="http://schemas.microsoft.com/office/drawing/2014/main" val="1668903093"/>
                    </a:ext>
                  </a:extLst>
                </a:gridCol>
                <a:gridCol w="720725">
                  <a:extLst>
                    <a:ext uri="{9D8B030D-6E8A-4147-A177-3AD203B41FA5}">
                      <a16:colId xmlns:a16="http://schemas.microsoft.com/office/drawing/2014/main" val="2002496199"/>
                    </a:ext>
                  </a:extLst>
                </a:gridCol>
              </a:tblGrid>
              <a:tr h="371475">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ts val="200"/>
                        </a:spcBef>
                        <a:spcAft>
                          <a:spcPts val="200"/>
                        </a:spcAft>
                        <a:buClrTx/>
                        <a:buSzTx/>
                        <a:buFontTx/>
                        <a:buNone/>
                        <a:tabLst/>
                      </a:pPr>
                      <a:r>
                        <a:rPr kumimoji="0" lang="tr-TR" altLang="en-US" sz="1400" b="0" i="0" u="none" strike="noStrike" cap="none" normalizeH="0" baseline="0" smtClean="0">
                          <a:ln>
                            <a:noFill/>
                          </a:ln>
                          <a:solidFill>
                            <a:srgbClr val="002060"/>
                          </a:solidFill>
                          <a:effectLst/>
                          <a:latin typeface="Palatino Linotype" panose="02040502050505030304" pitchFamily="18" charset="0"/>
                        </a:rPr>
                        <a:t>Süreç yerine sonuca odaklandım mı? </a:t>
                      </a:r>
                    </a:p>
                  </a:txBody>
                  <a:tcPr marT="45716" marB="45716" horzOverflow="overflow">
                    <a:lnL>
                      <a:noFill/>
                    </a:lnL>
                    <a:lnR>
                      <a:noFill/>
                    </a:lnR>
                    <a:lnT>
                      <a:noFill/>
                    </a:lnT>
                    <a:lnB>
                      <a:noFill/>
                    </a:lnB>
                    <a:lnTlToBr>
                      <a:noFill/>
                    </a:lnTlToBr>
                    <a:lnBlToTr>
                      <a:noFill/>
                    </a:lnBlToTr>
                    <a:solidFill>
                      <a:schemeClr val="tx2">
                        <a:lumMod val="20000"/>
                        <a:lumOff val="8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ts val="200"/>
                        </a:spcBef>
                        <a:spcAft>
                          <a:spcPts val="200"/>
                        </a:spcAft>
                        <a:buClrTx/>
                        <a:buSzTx/>
                        <a:buFontTx/>
                        <a:buNone/>
                        <a:tabLst/>
                      </a:pPr>
                      <a:r>
                        <a:rPr kumimoji="0" lang="tr-TR" altLang="en-US" sz="1400" b="1" i="0" u="none" strike="noStrike" cap="none" normalizeH="0" baseline="0" dirty="0" smtClean="0">
                          <a:ln>
                            <a:noFill/>
                          </a:ln>
                          <a:solidFill>
                            <a:srgbClr val="002060"/>
                          </a:solidFill>
                          <a:effectLst/>
                          <a:latin typeface="Palatino Linotype" panose="02040502050505030304" pitchFamily="18" charset="0"/>
                        </a:rPr>
                        <a:t>Evet</a:t>
                      </a:r>
                    </a:p>
                  </a:txBody>
                  <a:tcPr marT="45716" marB="45716" horzOverflow="overflow">
                    <a:lnL>
                      <a:noFill/>
                    </a:lnL>
                    <a:lnR>
                      <a:noFill/>
                    </a:lnR>
                    <a:lnT>
                      <a:noFill/>
                    </a:lnT>
                    <a:lnB>
                      <a:noFill/>
                    </a:lnB>
                    <a:lnTlToBr>
                      <a:noFill/>
                    </a:lnTlToBr>
                    <a:lnBlToTr>
                      <a:noFill/>
                    </a:lnBlToTr>
                    <a:solidFill>
                      <a:schemeClr val="tx2">
                        <a:lumMod val="20000"/>
                        <a:lumOff val="8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ts val="200"/>
                        </a:spcBef>
                        <a:spcAft>
                          <a:spcPts val="200"/>
                        </a:spcAft>
                        <a:buClrTx/>
                        <a:buSzTx/>
                        <a:buFontTx/>
                        <a:buNone/>
                        <a:tabLst/>
                      </a:pPr>
                      <a:r>
                        <a:rPr kumimoji="0" lang="tr-TR" altLang="en-US" sz="1400" b="1" i="0" u="none" strike="noStrike" cap="none" normalizeH="0" baseline="0" smtClean="0">
                          <a:ln>
                            <a:noFill/>
                          </a:ln>
                          <a:solidFill>
                            <a:srgbClr val="002060"/>
                          </a:solidFill>
                          <a:effectLst/>
                          <a:latin typeface="Palatino Linotype" panose="02040502050505030304" pitchFamily="18" charset="0"/>
                        </a:rPr>
                        <a:t>Hayır</a:t>
                      </a:r>
                    </a:p>
                  </a:txBody>
                  <a:tcPr marT="45716" marB="45716" horzOverflow="overflow">
                    <a:lnL>
                      <a:noFill/>
                    </a:lnL>
                    <a:lnR>
                      <a:noFill/>
                    </a:lnR>
                    <a:lnT>
                      <a:noFill/>
                    </a:lnT>
                    <a:lnB>
                      <a:noFill/>
                    </a:lnB>
                    <a:lnTlToBr>
                      <a:noFill/>
                    </a:lnTlToBr>
                    <a:lnBlToTr>
                      <a:noFill/>
                    </a:lnBlToTr>
                    <a:solidFill>
                      <a:schemeClr val="tx2">
                        <a:lumMod val="20000"/>
                        <a:lumOff val="80000"/>
                      </a:schemeClr>
                    </a:solidFill>
                  </a:tcPr>
                </a:tc>
                <a:extLst>
                  <a:ext uri="{0D108BD9-81ED-4DB2-BD59-A6C34878D82A}">
                    <a16:rowId xmlns:a16="http://schemas.microsoft.com/office/drawing/2014/main" val="1013213449"/>
                  </a:ext>
                </a:extLst>
              </a:tr>
              <a:tr h="603250">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ts val="200"/>
                        </a:spcBef>
                        <a:spcAft>
                          <a:spcPts val="200"/>
                        </a:spcAft>
                        <a:buClrTx/>
                        <a:buSzTx/>
                        <a:buFontTx/>
                        <a:buNone/>
                        <a:tabLst/>
                      </a:pPr>
                      <a:r>
                        <a:rPr kumimoji="0" lang="tr-TR" altLang="en-US" sz="1400" b="0" i="0" u="none" strike="noStrike" cap="none" normalizeH="0" baseline="0" dirty="0" smtClean="0">
                          <a:ln>
                            <a:noFill/>
                          </a:ln>
                          <a:solidFill>
                            <a:srgbClr val="002060"/>
                          </a:solidFill>
                          <a:effectLst/>
                          <a:latin typeface="Palatino Linotype" panose="02040502050505030304" pitchFamily="18" charset="0"/>
                        </a:rPr>
                        <a:t>Öğretim sırasında kendi yaptıklarım/yapacaklarım yerine öğrencilerin öğretim sonunda yapabileceklerine ağırlık verdim mi?</a:t>
                      </a:r>
                    </a:p>
                  </a:txBody>
                  <a:tcPr marT="45716" marB="45716" horzOverflow="overflow">
                    <a:lnL>
                      <a:noFill/>
                    </a:lnL>
                    <a:lnR>
                      <a:noFill/>
                    </a:lnR>
                    <a:lnT>
                      <a:noFill/>
                    </a:lnT>
                    <a:lnB>
                      <a:noFill/>
                    </a:lnB>
                    <a:lnTlToBr>
                      <a:noFill/>
                    </a:lnTlToBr>
                    <a:lnBlToTr>
                      <a:noFill/>
                    </a:lnBlToTr>
                    <a:solidFill>
                      <a:schemeClr val="tx2">
                        <a:lumMod val="20000"/>
                        <a:lumOff val="8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ts val="200"/>
                        </a:spcBef>
                        <a:spcAft>
                          <a:spcPts val="200"/>
                        </a:spcAft>
                        <a:buClrTx/>
                        <a:buSzTx/>
                        <a:buFontTx/>
                        <a:buNone/>
                        <a:tabLst/>
                      </a:pPr>
                      <a:r>
                        <a:rPr kumimoji="0" lang="tr-TR" altLang="en-US" sz="1400" b="0" i="0" u="none" strike="noStrike" cap="none" normalizeH="0" baseline="0" smtClean="0">
                          <a:ln>
                            <a:noFill/>
                          </a:ln>
                          <a:solidFill>
                            <a:srgbClr val="002060"/>
                          </a:solidFill>
                          <a:effectLst/>
                          <a:latin typeface="Palatino Linotype" panose="02040502050505030304" pitchFamily="18" charset="0"/>
                        </a:rPr>
                        <a:t>(     )</a:t>
                      </a:r>
                    </a:p>
                  </a:txBody>
                  <a:tcPr marT="45716" marB="45716" horzOverflow="overflow">
                    <a:lnL>
                      <a:noFill/>
                    </a:lnL>
                    <a:lnR>
                      <a:noFill/>
                    </a:lnR>
                    <a:lnT>
                      <a:noFill/>
                    </a:lnT>
                    <a:lnB>
                      <a:noFill/>
                    </a:lnB>
                    <a:lnTlToBr>
                      <a:noFill/>
                    </a:lnTlToBr>
                    <a:lnBlToTr>
                      <a:noFill/>
                    </a:lnBlToTr>
                    <a:solidFill>
                      <a:schemeClr val="tx2">
                        <a:lumMod val="20000"/>
                        <a:lumOff val="8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ts val="200"/>
                        </a:spcBef>
                        <a:spcAft>
                          <a:spcPts val="200"/>
                        </a:spcAft>
                        <a:buClrTx/>
                        <a:buSzTx/>
                        <a:buFontTx/>
                        <a:buNone/>
                        <a:tabLst/>
                      </a:pPr>
                      <a:r>
                        <a:rPr kumimoji="0" lang="tr-TR" altLang="en-US" sz="1400" b="0" i="0" u="none" strike="noStrike" cap="none" normalizeH="0" baseline="0" smtClean="0">
                          <a:ln>
                            <a:noFill/>
                          </a:ln>
                          <a:solidFill>
                            <a:srgbClr val="002060"/>
                          </a:solidFill>
                          <a:effectLst/>
                          <a:latin typeface="Palatino Linotype" panose="02040502050505030304" pitchFamily="18" charset="0"/>
                        </a:rPr>
                        <a:t>(   )</a:t>
                      </a:r>
                    </a:p>
                  </a:txBody>
                  <a:tcPr marT="45716" marB="45716" horzOverflow="overflow">
                    <a:lnL>
                      <a:noFill/>
                    </a:lnL>
                    <a:lnR>
                      <a:noFill/>
                    </a:lnR>
                    <a:lnT>
                      <a:noFill/>
                    </a:lnT>
                    <a:lnB>
                      <a:noFill/>
                    </a:lnB>
                    <a:lnTlToBr>
                      <a:noFill/>
                    </a:lnTlToBr>
                    <a:lnBlToTr>
                      <a:noFill/>
                    </a:lnBlToTr>
                    <a:solidFill>
                      <a:schemeClr val="tx2">
                        <a:lumMod val="20000"/>
                        <a:lumOff val="80000"/>
                      </a:schemeClr>
                    </a:solidFill>
                  </a:tcPr>
                </a:tc>
                <a:extLst>
                  <a:ext uri="{0D108BD9-81ED-4DB2-BD59-A6C34878D82A}">
                    <a16:rowId xmlns:a16="http://schemas.microsoft.com/office/drawing/2014/main" val="1307703096"/>
                  </a:ext>
                </a:extLst>
              </a:tr>
              <a:tr h="392113">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ts val="200"/>
                        </a:spcBef>
                        <a:spcAft>
                          <a:spcPts val="200"/>
                        </a:spcAft>
                        <a:buClrTx/>
                        <a:buSzTx/>
                        <a:buFontTx/>
                        <a:buNone/>
                        <a:tabLst/>
                      </a:pPr>
                      <a:r>
                        <a:rPr kumimoji="0" lang="tr-TR" altLang="en-US" sz="1400" b="0" i="0" u="none" strike="noStrike" cap="none" normalizeH="0" baseline="0" smtClean="0">
                          <a:ln>
                            <a:noFill/>
                          </a:ln>
                          <a:solidFill>
                            <a:srgbClr val="002060"/>
                          </a:solidFill>
                          <a:effectLst/>
                          <a:latin typeface="Palatino Linotype" panose="02040502050505030304" pitchFamily="18" charset="0"/>
                        </a:rPr>
                        <a:t>Her bir öğrenme kazanımını aktif bir fiille ifade ettim mi?</a:t>
                      </a:r>
                    </a:p>
                  </a:txBody>
                  <a:tcPr marT="45716" marB="45716" horzOverflow="overflow">
                    <a:lnL>
                      <a:noFill/>
                    </a:lnL>
                    <a:lnR>
                      <a:noFill/>
                    </a:lnR>
                    <a:lnT>
                      <a:noFill/>
                    </a:lnT>
                    <a:lnB>
                      <a:noFill/>
                    </a:lnB>
                    <a:lnTlToBr>
                      <a:noFill/>
                    </a:lnTlToBr>
                    <a:lnBlToTr>
                      <a:noFill/>
                    </a:lnBlToTr>
                    <a:solidFill>
                      <a:schemeClr val="tx2">
                        <a:lumMod val="20000"/>
                        <a:lumOff val="8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ts val="200"/>
                        </a:spcBef>
                        <a:spcAft>
                          <a:spcPts val="200"/>
                        </a:spcAft>
                        <a:buClrTx/>
                        <a:buSzTx/>
                        <a:buFontTx/>
                        <a:buNone/>
                        <a:tabLst/>
                      </a:pPr>
                      <a:r>
                        <a:rPr kumimoji="0" lang="tr-TR" altLang="en-US" sz="1400" b="0" i="0" u="none" strike="noStrike" cap="none" normalizeH="0" baseline="0" smtClean="0">
                          <a:ln>
                            <a:noFill/>
                          </a:ln>
                          <a:solidFill>
                            <a:srgbClr val="002060"/>
                          </a:solidFill>
                          <a:effectLst/>
                          <a:latin typeface="Palatino Linotype" panose="02040502050505030304" pitchFamily="18" charset="0"/>
                        </a:rPr>
                        <a:t>(     )</a:t>
                      </a:r>
                    </a:p>
                  </a:txBody>
                  <a:tcPr marT="45716" marB="45716" horzOverflow="overflow">
                    <a:lnL>
                      <a:noFill/>
                    </a:lnL>
                    <a:lnR>
                      <a:noFill/>
                    </a:lnR>
                    <a:lnT>
                      <a:noFill/>
                    </a:lnT>
                    <a:lnB>
                      <a:noFill/>
                    </a:lnB>
                    <a:lnTlToBr>
                      <a:noFill/>
                    </a:lnTlToBr>
                    <a:lnBlToTr>
                      <a:noFill/>
                    </a:lnBlToTr>
                    <a:solidFill>
                      <a:schemeClr val="tx2">
                        <a:lumMod val="20000"/>
                        <a:lumOff val="8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ts val="200"/>
                        </a:spcBef>
                        <a:spcAft>
                          <a:spcPts val="200"/>
                        </a:spcAft>
                        <a:buClrTx/>
                        <a:buSzTx/>
                        <a:buFontTx/>
                        <a:buNone/>
                        <a:tabLst/>
                      </a:pPr>
                      <a:r>
                        <a:rPr kumimoji="0" lang="tr-TR" altLang="en-US" sz="1400" b="0" i="0" u="none" strike="noStrike" cap="none" normalizeH="0" baseline="0" smtClean="0">
                          <a:ln>
                            <a:noFill/>
                          </a:ln>
                          <a:solidFill>
                            <a:srgbClr val="002060"/>
                          </a:solidFill>
                          <a:effectLst/>
                          <a:latin typeface="Palatino Linotype" panose="02040502050505030304" pitchFamily="18" charset="0"/>
                        </a:rPr>
                        <a:t>(   )</a:t>
                      </a:r>
                    </a:p>
                  </a:txBody>
                  <a:tcPr marT="45716" marB="45716" horzOverflow="overflow">
                    <a:lnL>
                      <a:noFill/>
                    </a:lnL>
                    <a:lnR>
                      <a:noFill/>
                    </a:lnR>
                    <a:lnT>
                      <a:noFill/>
                    </a:lnT>
                    <a:lnB>
                      <a:noFill/>
                    </a:lnB>
                    <a:lnTlToBr>
                      <a:noFill/>
                    </a:lnTlToBr>
                    <a:lnBlToTr>
                      <a:noFill/>
                    </a:lnBlToTr>
                    <a:solidFill>
                      <a:schemeClr val="tx2">
                        <a:lumMod val="20000"/>
                        <a:lumOff val="80000"/>
                      </a:schemeClr>
                    </a:solidFill>
                  </a:tcPr>
                </a:tc>
                <a:extLst>
                  <a:ext uri="{0D108BD9-81ED-4DB2-BD59-A6C34878D82A}">
                    <a16:rowId xmlns:a16="http://schemas.microsoft.com/office/drawing/2014/main" val="1448523563"/>
                  </a:ext>
                </a:extLst>
              </a:tr>
              <a:tr h="371475">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ts val="200"/>
                        </a:spcBef>
                        <a:spcAft>
                          <a:spcPts val="200"/>
                        </a:spcAft>
                        <a:buClrTx/>
                        <a:buSzTx/>
                        <a:buFontTx/>
                        <a:buNone/>
                        <a:tabLst/>
                      </a:pPr>
                      <a:r>
                        <a:rPr kumimoji="0" lang="tr-TR" altLang="en-US" sz="1400" b="0" i="0" u="none" strike="noStrike" cap="none" normalizeH="0" baseline="0" smtClean="0">
                          <a:ln>
                            <a:noFill/>
                          </a:ln>
                          <a:solidFill>
                            <a:srgbClr val="002060"/>
                          </a:solidFill>
                          <a:effectLst/>
                          <a:latin typeface="Palatino Linotype" panose="02040502050505030304" pitchFamily="18" charset="0"/>
                        </a:rPr>
                        <a:t>Her bir öğrenme kazanımı için sadece bir aktif fiil kullandım mı?</a:t>
                      </a:r>
                    </a:p>
                  </a:txBody>
                  <a:tcPr marT="45716" marB="45716" horzOverflow="overflow">
                    <a:lnL>
                      <a:noFill/>
                    </a:lnL>
                    <a:lnR>
                      <a:noFill/>
                    </a:lnR>
                    <a:lnT>
                      <a:noFill/>
                    </a:lnT>
                    <a:lnB>
                      <a:noFill/>
                    </a:lnB>
                    <a:lnTlToBr>
                      <a:noFill/>
                    </a:lnTlToBr>
                    <a:lnBlToTr>
                      <a:noFill/>
                    </a:lnBlToTr>
                    <a:solidFill>
                      <a:schemeClr val="tx2">
                        <a:lumMod val="20000"/>
                        <a:lumOff val="8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ts val="200"/>
                        </a:spcBef>
                        <a:spcAft>
                          <a:spcPts val="200"/>
                        </a:spcAft>
                        <a:buClrTx/>
                        <a:buSzTx/>
                        <a:buFontTx/>
                        <a:buNone/>
                        <a:tabLst/>
                      </a:pPr>
                      <a:r>
                        <a:rPr kumimoji="0" lang="tr-TR" altLang="en-US" sz="1400" b="0" i="0" u="none" strike="noStrike" cap="none" normalizeH="0" baseline="0" smtClean="0">
                          <a:ln>
                            <a:noFill/>
                          </a:ln>
                          <a:solidFill>
                            <a:srgbClr val="002060"/>
                          </a:solidFill>
                          <a:effectLst/>
                          <a:latin typeface="Palatino Linotype" panose="02040502050505030304" pitchFamily="18" charset="0"/>
                        </a:rPr>
                        <a:t>(     )</a:t>
                      </a:r>
                    </a:p>
                  </a:txBody>
                  <a:tcPr marT="45716" marB="45716" horzOverflow="overflow">
                    <a:lnL>
                      <a:noFill/>
                    </a:lnL>
                    <a:lnR>
                      <a:noFill/>
                    </a:lnR>
                    <a:lnT>
                      <a:noFill/>
                    </a:lnT>
                    <a:lnB>
                      <a:noFill/>
                    </a:lnB>
                    <a:lnTlToBr>
                      <a:noFill/>
                    </a:lnTlToBr>
                    <a:lnBlToTr>
                      <a:noFill/>
                    </a:lnBlToTr>
                    <a:solidFill>
                      <a:schemeClr val="tx2">
                        <a:lumMod val="20000"/>
                        <a:lumOff val="8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ts val="200"/>
                        </a:spcBef>
                        <a:spcAft>
                          <a:spcPts val="200"/>
                        </a:spcAft>
                        <a:buClrTx/>
                        <a:buSzTx/>
                        <a:buFontTx/>
                        <a:buNone/>
                        <a:tabLst/>
                      </a:pPr>
                      <a:r>
                        <a:rPr kumimoji="0" lang="tr-TR" altLang="en-US" sz="1400" b="0" i="0" u="none" strike="noStrike" cap="none" normalizeH="0" baseline="0" smtClean="0">
                          <a:ln>
                            <a:noFill/>
                          </a:ln>
                          <a:solidFill>
                            <a:srgbClr val="002060"/>
                          </a:solidFill>
                          <a:effectLst/>
                          <a:latin typeface="Palatino Linotype" panose="02040502050505030304" pitchFamily="18" charset="0"/>
                        </a:rPr>
                        <a:t>(   )</a:t>
                      </a:r>
                    </a:p>
                  </a:txBody>
                  <a:tcPr marT="45716" marB="45716" horzOverflow="overflow">
                    <a:lnL>
                      <a:noFill/>
                    </a:lnL>
                    <a:lnR>
                      <a:noFill/>
                    </a:lnR>
                    <a:lnT>
                      <a:noFill/>
                    </a:lnT>
                    <a:lnB>
                      <a:noFill/>
                    </a:lnB>
                    <a:lnTlToBr>
                      <a:noFill/>
                    </a:lnTlToBr>
                    <a:lnBlToTr>
                      <a:noFill/>
                    </a:lnBlToTr>
                    <a:solidFill>
                      <a:schemeClr val="tx2">
                        <a:lumMod val="20000"/>
                        <a:lumOff val="80000"/>
                      </a:schemeClr>
                    </a:solidFill>
                  </a:tcPr>
                </a:tc>
                <a:extLst>
                  <a:ext uri="{0D108BD9-81ED-4DB2-BD59-A6C34878D82A}">
                    <a16:rowId xmlns:a16="http://schemas.microsoft.com/office/drawing/2014/main" val="1567000543"/>
                  </a:ext>
                </a:extLst>
              </a:tr>
              <a:tr h="603250">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ts val="200"/>
                        </a:spcBef>
                        <a:spcAft>
                          <a:spcPts val="200"/>
                        </a:spcAft>
                        <a:buClrTx/>
                        <a:buSzTx/>
                        <a:buFontTx/>
                        <a:buNone/>
                        <a:tabLst/>
                      </a:pPr>
                      <a:r>
                        <a:rPr kumimoji="0" lang="tr-TR" altLang="en-US" sz="1400" b="0" i="0" u="none" strike="noStrike" cap="none" normalizeH="0" baseline="0" smtClean="0">
                          <a:ln>
                            <a:noFill/>
                          </a:ln>
                          <a:solidFill>
                            <a:srgbClr val="002060"/>
                          </a:solidFill>
                          <a:effectLst/>
                          <a:latin typeface="Palatino Linotype" panose="02040502050505030304" pitchFamily="18" charset="0"/>
                        </a:rPr>
                        <a:t>Bilmek, anlamak, öğrenmek, aşina olmak, maruz kalmak, tanımak, farkında olmak gibi belirsiz terimleri kullanmaktan kaçındım mı?</a:t>
                      </a:r>
                    </a:p>
                  </a:txBody>
                  <a:tcPr marT="45716" marB="45716" horzOverflow="overflow">
                    <a:lnL>
                      <a:noFill/>
                    </a:lnL>
                    <a:lnR>
                      <a:noFill/>
                    </a:lnR>
                    <a:lnT>
                      <a:noFill/>
                    </a:lnT>
                    <a:lnB>
                      <a:noFill/>
                    </a:lnB>
                    <a:lnTlToBr>
                      <a:noFill/>
                    </a:lnTlToBr>
                    <a:lnBlToTr>
                      <a:noFill/>
                    </a:lnBlToTr>
                    <a:solidFill>
                      <a:schemeClr val="tx2">
                        <a:lumMod val="20000"/>
                        <a:lumOff val="8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ts val="200"/>
                        </a:spcBef>
                        <a:spcAft>
                          <a:spcPts val="200"/>
                        </a:spcAft>
                        <a:buClrTx/>
                        <a:buSzTx/>
                        <a:buFontTx/>
                        <a:buNone/>
                        <a:tabLst/>
                      </a:pPr>
                      <a:r>
                        <a:rPr kumimoji="0" lang="tr-TR" altLang="en-US" sz="1400" b="0" i="0" u="none" strike="noStrike" cap="none" normalizeH="0" baseline="0" smtClean="0">
                          <a:ln>
                            <a:noFill/>
                          </a:ln>
                          <a:solidFill>
                            <a:srgbClr val="002060"/>
                          </a:solidFill>
                          <a:effectLst/>
                          <a:latin typeface="Palatino Linotype" panose="02040502050505030304" pitchFamily="18" charset="0"/>
                        </a:rPr>
                        <a:t>(     )</a:t>
                      </a:r>
                    </a:p>
                  </a:txBody>
                  <a:tcPr marT="45716" marB="45716" horzOverflow="overflow">
                    <a:lnL>
                      <a:noFill/>
                    </a:lnL>
                    <a:lnR>
                      <a:noFill/>
                    </a:lnR>
                    <a:lnT>
                      <a:noFill/>
                    </a:lnT>
                    <a:lnB>
                      <a:noFill/>
                    </a:lnB>
                    <a:lnTlToBr>
                      <a:noFill/>
                    </a:lnTlToBr>
                    <a:lnBlToTr>
                      <a:noFill/>
                    </a:lnBlToTr>
                    <a:solidFill>
                      <a:schemeClr val="tx2">
                        <a:lumMod val="20000"/>
                        <a:lumOff val="8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ts val="200"/>
                        </a:spcBef>
                        <a:spcAft>
                          <a:spcPts val="200"/>
                        </a:spcAft>
                        <a:buClrTx/>
                        <a:buSzTx/>
                        <a:buFontTx/>
                        <a:buNone/>
                        <a:tabLst/>
                      </a:pPr>
                      <a:r>
                        <a:rPr kumimoji="0" lang="tr-TR" altLang="en-US" sz="1400" b="0" i="0" u="none" strike="noStrike" cap="none" normalizeH="0" baseline="0" smtClean="0">
                          <a:ln>
                            <a:noFill/>
                          </a:ln>
                          <a:solidFill>
                            <a:srgbClr val="002060"/>
                          </a:solidFill>
                          <a:effectLst/>
                          <a:latin typeface="Palatino Linotype" panose="02040502050505030304" pitchFamily="18" charset="0"/>
                        </a:rPr>
                        <a:t>(   )</a:t>
                      </a:r>
                    </a:p>
                  </a:txBody>
                  <a:tcPr marT="45716" marB="45716" horzOverflow="overflow">
                    <a:lnL>
                      <a:noFill/>
                    </a:lnL>
                    <a:lnR>
                      <a:noFill/>
                    </a:lnR>
                    <a:lnT>
                      <a:noFill/>
                    </a:lnT>
                    <a:lnB>
                      <a:noFill/>
                    </a:lnB>
                    <a:lnTlToBr>
                      <a:noFill/>
                    </a:lnTlToBr>
                    <a:lnBlToTr>
                      <a:noFill/>
                    </a:lnBlToTr>
                    <a:solidFill>
                      <a:schemeClr val="tx2">
                        <a:lumMod val="20000"/>
                        <a:lumOff val="80000"/>
                      </a:schemeClr>
                    </a:solidFill>
                  </a:tcPr>
                </a:tc>
                <a:extLst>
                  <a:ext uri="{0D108BD9-81ED-4DB2-BD59-A6C34878D82A}">
                    <a16:rowId xmlns:a16="http://schemas.microsoft.com/office/drawing/2014/main" val="3321718498"/>
                  </a:ext>
                </a:extLst>
              </a:tr>
              <a:tr h="371475">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ts val="200"/>
                        </a:spcBef>
                        <a:spcAft>
                          <a:spcPts val="200"/>
                        </a:spcAft>
                        <a:buClrTx/>
                        <a:buSzTx/>
                        <a:buFontTx/>
                        <a:buNone/>
                        <a:tabLst/>
                      </a:pPr>
                      <a:r>
                        <a:rPr kumimoji="0" lang="tr-TR" altLang="en-US" sz="1400" b="0" i="0" u="none" strike="noStrike" cap="none" normalizeH="0" baseline="0" smtClean="0">
                          <a:ln>
                            <a:noFill/>
                          </a:ln>
                          <a:solidFill>
                            <a:srgbClr val="002060"/>
                          </a:solidFill>
                          <a:effectLst/>
                          <a:latin typeface="Palatino Linotype" panose="02040502050505030304" pitchFamily="18" charset="0"/>
                        </a:rPr>
                        <a:t>Yazdığım kazanımlar gözlenebilir ve ölçülebilir mi?</a:t>
                      </a:r>
                    </a:p>
                  </a:txBody>
                  <a:tcPr marT="45716" marB="45716" horzOverflow="overflow">
                    <a:lnL>
                      <a:noFill/>
                    </a:lnL>
                    <a:lnR>
                      <a:noFill/>
                    </a:lnR>
                    <a:lnT>
                      <a:noFill/>
                    </a:lnT>
                    <a:lnB>
                      <a:noFill/>
                    </a:lnB>
                    <a:lnTlToBr>
                      <a:noFill/>
                    </a:lnTlToBr>
                    <a:lnBlToTr>
                      <a:noFill/>
                    </a:lnBlToTr>
                    <a:solidFill>
                      <a:schemeClr val="tx2">
                        <a:lumMod val="20000"/>
                        <a:lumOff val="8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ts val="200"/>
                        </a:spcBef>
                        <a:spcAft>
                          <a:spcPts val="200"/>
                        </a:spcAft>
                        <a:buClrTx/>
                        <a:buSzTx/>
                        <a:buFontTx/>
                        <a:buNone/>
                        <a:tabLst/>
                      </a:pPr>
                      <a:r>
                        <a:rPr kumimoji="0" lang="tr-TR" altLang="en-US" sz="1400" b="0" i="0" u="none" strike="noStrike" cap="none" normalizeH="0" baseline="0" smtClean="0">
                          <a:ln>
                            <a:noFill/>
                          </a:ln>
                          <a:solidFill>
                            <a:srgbClr val="002060"/>
                          </a:solidFill>
                          <a:effectLst/>
                          <a:latin typeface="Palatino Linotype" panose="02040502050505030304" pitchFamily="18" charset="0"/>
                        </a:rPr>
                        <a:t>(     )</a:t>
                      </a:r>
                    </a:p>
                  </a:txBody>
                  <a:tcPr marT="45716" marB="45716" horzOverflow="overflow">
                    <a:lnL>
                      <a:noFill/>
                    </a:lnL>
                    <a:lnR>
                      <a:noFill/>
                    </a:lnR>
                    <a:lnT>
                      <a:noFill/>
                    </a:lnT>
                    <a:lnB>
                      <a:noFill/>
                    </a:lnB>
                    <a:lnTlToBr>
                      <a:noFill/>
                    </a:lnTlToBr>
                    <a:lnBlToTr>
                      <a:noFill/>
                    </a:lnBlToTr>
                    <a:solidFill>
                      <a:schemeClr val="tx2">
                        <a:lumMod val="20000"/>
                        <a:lumOff val="8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ts val="200"/>
                        </a:spcBef>
                        <a:spcAft>
                          <a:spcPts val="200"/>
                        </a:spcAft>
                        <a:buClrTx/>
                        <a:buSzTx/>
                        <a:buFontTx/>
                        <a:buNone/>
                        <a:tabLst/>
                      </a:pPr>
                      <a:r>
                        <a:rPr kumimoji="0" lang="tr-TR" altLang="en-US" sz="1400" b="0" i="0" u="none" strike="noStrike" cap="none" normalizeH="0" baseline="0" smtClean="0">
                          <a:ln>
                            <a:noFill/>
                          </a:ln>
                          <a:solidFill>
                            <a:srgbClr val="002060"/>
                          </a:solidFill>
                          <a:effectLst/>
                          <a:latin typeface="Palatino Linotype" panose="02040502050505030304" pitchFamily="18" charset="0"/>
                        </a:rPr>
                        <a:t>(   )</a:t>
                      </a:r>
                    </a:p>
                  </a:txBody>
                  <a:tcPr marT="45716" marB="45716" horzOverflow="overflow">
                    <a:lnL>
                      <a:noFill/>
                    </a:lnL>
                    <a:lnR>
                      <a:noFill/>
                    </a:lnR>
                    <a:lnT>
                      <a:noFill/>
                    </a:lnT>
                    <a:lnB>
                      <a:noFill/>
                    </a:lnB>
                    <a:lnTlToBr>
                      <a:noFill/>
                    </a:lnTlToBr>
                    <a:lnBlToTr>
                      <a:noFill/>
                    </a:lnBlToTr>
                    <a:solidFill>
                      <a:schemeClr val="tx2">
                        <a:lumMod val="20000"/>
                        <a:lumOff val="80000"/>
                      </a:schemeClr>
                    </a:solidFill>
                  </a:tcPr>
                </a:tc>
                <a:extLst>
                  <a:ext uri="{0D108BD9-81ED-4DB2-BD59-A6C34878D82A}">
                    <a16:rowId xmlns:a16="http://schemas.microsoft.com/office/drawing/2014/main" val="3684882777"/>
                  </a:ext>
                </a:extLst>
              </a:tr>
              <a:tr h="371475">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ts val="200"/>
                        </a:spcBef>
                        <a:spcAft>
                          <a:spcPts val="200"/>
                        </a:spcAft>
                        <a:buClrTx/>
                        <a:buSzTx/>
                        <a:buFontTx/>
                        <a:buNone/>
                        <a:tabLst/>
                      </a:pPr>
                      <a:r>
                        <a:rPr kumimoji="0" lang="tr-TR" altLang="en-US" sz="1400" b="0" i="0" u="none" strike="noStrike" cap="none" normalizeH="0" baseline="0" smtClean="0">
                          <a:ln>
                            <a:noFill/>
                          </a:ln>
                          <a:solidFill>
                            <a:srgbClr val="002060"/>
                          </a:solidFill>
                          <a:effectLst/>
                          <a:latin typeface="Palatino Linotype" panose="02040502050505030304" pitchFamily="18" charset="0"/>
                        </a:rPr>
                        <a:t>Kazanımlarım test edilebilir durumda mı?</a:t>
                      </a:r>
                    </a:p>
                  </a:txBody>
                  <a:tcPr marT="45716" marB="45716" horzOverflow="overflow">
                    <a:lnL>
                      <a:noFill/>
                    </a:lnL>
                    <a:lnR>
                      <a:noFill/>
                    </a:lnR>
                    <a:lnT>
                      <a:noFill/>
                    </a:lnT>
                    <a:lnB>
                      <a:noFill/>
                    </a:lnB>
                    <a:lnTlToBr>
                      <a:noFill/>
                    </a:lnTlToBr>
                    <a:lnBlToTr>
                      <a:noFill/>
                    </a:lnBlToTr>
                    <a:solidFill>
                      <a:schemeClr val="tx2">
                        <a:lumMod val="20000"/>
                        <a:lumOff val="8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ts val="200"/>
                        </a:spcBef>
                        <a:spcAft>
                          <a:spcPts val="200"/>
                        </a:spcAft>
                        <a:buClrTx/>
                        <a:buSzTx/>
                        <a:buFontTx/>
                        <a:buNone/>
                        <a:tabLst/>
                      </a:pPr>
                      <a:r>
                        <a:rPr kumimoji="0" lang="tr-TR" altLang="en-US" sz="1400" b="0" i="0" u="none" strike="noStrike" cap="none" normalizeH="0" baseline="0" smtClean="0">
                          <a:ln>
                            <a:noFill/>
                          </a:ln>
                          <a:solidFill>
                            <a:srgbClr val="002060"/>
                          </a:solidFill>
                          <a:effectLst/>
                          <a:latin typeface="Palatino Linotype" panose="02040502050505030304" pitchFamily="18" charset="0"/>
                        </a:rPr>
                        <a:t>(     )</a:t>
                      </a:r>
                    </a:p>
                  </a:txBody>
                  <a:tcPr marT="45716" marB="45716" horzOverflow="overflow">
                    <a:lnL>
                      <a:noFill/>
                    </a:lnL>
                    <a:lnR>
                      <a:noFill/>
                    </a:lnR>
                    <a:lnT>
                      <a:noFill/>
                    </a:lnT>
                    <a:lnB>
                      <a:noFill/>
                    </a:lnB>
                    <a:lnTlToBr>
                      <a:noFill/>
                    </a:lnTlToBr>
                    <a:lnBlToTr>
                      <a:noFill/>
                    </a:lnBlToTr>
                    <a:solidFill>
                      <a:schemeClr val="tx2">
                        <a:lumMod val="20000"/>
                        <a:lumOff val="8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ts val="200"/>
                        </a:spcBef>
                        <a:spcAft>
                          <a:spcPts val="200"/>
                        </a:spcAft>
                        <a:buClrTx/>
                        <a:buSzTx/>
                        <a:buFontTx/>
                        <a:buNone/>
                        <a:tabLst/>
                      </a:pPr>
                      <a:r>
                        <a:rPr kumimoji="0" lang="tr-TR" altLang="en-US" sz="1400" b="0" i="0" u="none" strike="noStrike" cap="none" normalizeH="0" baseline="0" smtClean="0">
                          <a:ln>
                            <a:noFill/>
                          </a:ln>
                          <a:solidFill>
                            <a:srgbClr val="002060"/>
                          </a:solidFill>
                          <a:effectLst/>
                          <a:latin typeface="Palatino Linotype" panose="02040502050505030304" pitchFamily="18" charset="0"/>
                        </a:rPr>
                        <a:t>(   )</a:t>
                      </a:r>
                    </a:p>
                  </a:txBody>
                  <a:tcPr marT="45716" marB="45716" horzOverflow="overflow">
                    <a:lnL>
                      <a:noFill/>
                    </a:lnL>
                    <a:lnR>
                      <a:noFill/>
                    </a:lnR>
                    <a:lnT>
                      <a:noFill/>
                    </a:lnT>
                    <a:lnB>
                      <a:noFill/>
                    </a:lnB>
                    <a:lnTlToBr>
                      <a:noFill/>
                    </a:lnTlToBr>
                    <a:lnBlToTr>
                      <a:noFill/>
                    </a:lnBlToTr>
                    <a:solidFill>
                      <a:schemeClr val="tx2">
                        <a:lumMod val="20000"/>
                        <a:lumOff val="80000"/>
                      </a:schemeClr>
                    </a:solidFill>
                  </a:tcPr>
                </a:tc>
                <a:extLst>
                  <a:ext uri="{0D108BD9-81ED-4DB2-BD59-A6C34878D82A}">
                    <a16:rowId xmlns:a16="http://schemas.microsoft.com/office/drawing/2014/main" val="1239115332"/>
                  </a:ext>
                </a:extLst>
              </a:tr>
              <a:tr h="371475">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ts val="200"/>
                        </a:spcBef>
                        <a:spcAft>
                          <a:spcPts val="200"/>
                        </a:spcAft>
                        <a:buClrTx/>
                        <a:buSzTx/>
                        <a:buFontTx/>
                        <a:buNone/>
                        <a:tabLst/>
                      </a:pPr>
                      <a:r>
                        <a:rPr kumimoji="0" lang="tr-TR" altLang="en-US" sz="1400" b="0" i="0" u="none" strike="noStrike" cap="none" normalizeH="0" baseline="0" smtClean="0">
                          <a:ln>
                            <a:noFill/>
                          </a:ln>
                          <a:solidFill>
                            <a:srgbClr val="002060"/>
                          </a:solidFill>
                          <a:effectLst/>
                          <a:latin typeface="Palatino Linotype" panose="02040502050505030304" pitchFamily="18" charset="0"/>
                        </a:rPr>
                        <a:t>Öğrenme kazanımları tavsiye edilen sayıda mı?</a:t>
                      </a:r>
                    </a:p>
                  </a:txBody>
                  <a:tcPr marT="45716" marB="45716" horzOverflow="overflow">
                    <a:lnL>
                      <a:noFill/>
                    </a:lnL>
                    <a:lnR>
                      <a:noFill/>
                    </a:lnR>
                    <a:lnT>
                      <a:noFill/>
                    </a:lnT>
                    <a:lnB>
                      <a:noFill/>
                    </a:lnB>
                    <a:lnTlToBr>
                      <a:noFill/>
                    </a:lnTlToBr>
                    <a:lnBlToTr>
                      <a:noFill/>
                    </a:lnBlToTr>
                    <a:solidFill>
                      <a:schemeClr val="tx2">
                        <a:lumMod val="20000"/>
                        <a:lumOff val="8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ts val="200"/>
                        </a:spcBef>
                        <a:spcAft>
                          <a:spcPts val="200"/>
                        </a:spcAft>
                        <a:buClrTx/>
                        <a:buSzTx/>
                        <a:buFontTx/>
                        <a:buNone/>
                        <a:tabLst/>
                      </a:pPr>
                      <a:r>
                        <a:rPr kumimoji="0" lang="tr-TR" altLang="en-US" sz="1400" b="0" i="0" u="none" strike="noStrike" cap="none" normalizeH="0" baseline="0" smtClean="0">
                          <a:ln>
                            <a:noFill/>
                          </a:ln>
                          <a:solidFill>
                            <a:srgbClr val="002060"/>
                          </a:solidFill>
                          <a:effectLst/>
                          <a:latin typeface="Palatino Linotype" panose="02040502050505030304" pitchFamily="18" charset="0"/>
                        </a:rPr>
                        <a:t>(     )</a:t>
                      </a:r>
                    </a:p>
                  </a:txBody>
                  <a:tcPr marT="45716" marB="45716" horzOverflow="overflow">
                    <a:lnL>
                      <a:noFill/>
                    </a:lnL>
                    <a:lnR>
                      <a:noFill/>
                    </a:lnR>
                    <a:lnT>
                      <a:noFill/>
                    </a:lnT>
                    <a:lnB>
                      <a:noFill/>
                    </a:lnB>
                    <a:lnTlToBr>
                      <a:noFill/>
                    </a:lnTlToBr>
                    <a:lnBlToTr>
                      <a:noFill/>
                    </a:lnBlToTr>
                    <a:solidFill>
                      <a:schemeClr val="tx2">
                        <a:lumMod val="20000"/>
                        <a:lumOff val="8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ts val="200"/>
                        </a:spcBef>
                        <a:spcAft>
                          <a:spcPts val="200"/>
                        </a:spcAft>
                        <a:buClrTx/>
                        <a:buSzTx/>
                        <a:buFontTx/>
                        <a:buNone/>
                        <a:tabLst/>
                      </a:pPr>
                      <a:r>
                        <a:rPr kumimoji="0" lang="tr-TR" altLang="en-US" sz="1400" b="0" i="0" u="none" strike="noStrike" cap="none" normalizeH="0" baseline="0" smtClean="0">
                          <a:ln>
                            <a:noFill/>
                          </a:ln>
                          <a:solidFill>
                            <a:srgbClr val="002060"/>
                          </a:solidFill>
                          <a:effectLst/>
                          <a:latin typeface="Palatino Linotype" panose="02040502050505030304" pitchFamily="18" charset="0"/>
                        </a:rPr>
                        <a:t>(   )</a:t>
                      </a:r>
                    </a:p>
                  </a:txBody>
                  <a:tcPr marT="45716" marB="45716" horzOverflow="overflow">
                    <a:lnL>
                      <a:noFill/>
                    </a:lnL>
                    <a:lnR>
                      <a:noFill/>
                    </a:lnR>
                    <a:lnT>
                      <a:noFill/>
                    </a:lnT>
                    <a:lnB>
                      <a:noFill/>
                    </a:lnB>
                    <a:lnTlToBr>
                      <a:noFill/>
                    </a:lnTlToBr>
                    <a:lnBlToTr>
                      <a:noFill/>
                    </a:lnBlToTr>
                    <a:solidFill>
                      <a:schemeClr val="tx2">
                        <a:lumMod val="20000"/>
                        <a:lumOff val="80000"/>
                      </a:schemeClr>
                    </a:solidFill>
                  </a:tcPr>
                </a:tc>
                <a:extLst>
                  <a:ext uri="{0D108BD9-81ED-4DB2-BD59-A6C34878D82A}">
                    <a16:rowId xmlns:a16="http://schemas.microsoft.com/office/drawing/2014/main" val="1129240215"/>
                  </a:ext>
                </a:extLst>
              </a:tr>
              <a:tr h="603250">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ts val="200"/>
                        </a:spcBef>
                        <a:spcAft>
                          <a:spcPts val="200"/>
                        </a:spcAft>
                        <a:buClrTx/>
                        <a:buSzTx/>
                        <a:buFontTx/>
                        <a:buNone/>
                        <a:tabLst/>
                      </a:pPr>
                      <a:r>
                        <a:rPr kumimoji="0" lang="tr-TR" altLang="en-US" sz="1400" b="0" i="0" u="none" strike="noStrike" cap="none" normalizeH="0" baseline="0" dirty="0" smtClean="0">
                          <a:ln>
                            <a:noFill/>
                          </a:ln>
                          <a:solidFill>
                            <a:srgbClr val="002060"/>
                          </a:solidFill>
                          <a:effectLst/>
                          <a:latin typeface="Palatino Linotype" panose="02040502050505030304" pitchFamily="18" charset="0"/>
                        </a:rPr>
                        <a:t>Verilen zamanda ve elde olan kaynaklarla bu kazanımlara ulaşılması gerçekçi mi?</a:t>
                      </a:r>
                    </a:p>
                  </a:txBody>
                  <a:tcPr marT="45716" marB="45716" horzOverflow="overflow">
                    <a:lnL>
                      <a:noFill/>
                    </a:lnL>
                    <a:lnR>
                      <a:noFill/>
                    </a:lnR>
                    <a:lnT>
                      <a:noFill/>
                    </a:lnT>
                    <a:lnB>
                      <a:noFill/>
                    </a:lnB>
                    <a:lnTlToBr>
                      <a:noFill/>
                    </a:lnTlToBr>
                    <a:lnBlToTr>
                      <a:noFill/>
                    </a:lnBlToTr>
                    <a:solidFill>
                      <a:schemeClr val="tx2">
                        <a:lumMod val="20000"/>
                        <a:lumOff val="8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ts val="200"/>
                        </a:spcBef>
                        <a:spcAft>
                          <a:spcPts val="200"/>
                        </a:spcAft>
                        <a:buClrTx/>
                        <a:buSzTx/>
                        <a:buFontTx/>
                        <a:buNone/>
                        <a:tabLst/>
                      </a:pPr>
                      <a:r>
                        <a:rPr kumimoji="0" lang="tr-TR" altLang="en-US" sz="1400" b="0" i="0" u="none" strike="noStrike" cap="none" normalizeH="0" baseline="0" smtClean="0">
                          <a:ln>
                            <a:noFill/>
                          </a:ln>
                          <a:solidFill>
                            <a:srgbClr val="002060"/>
                          </a:solidFill>
                          <a:effectLst/>
                          <a:latin typeface="Palatino Linotype" panose="02040502050505030304" pitchFamily="18" charset="0"/>
                        </a:rPr>
                        <a:t>(     )</a:t>
                      </a:r>
                    </a:p>
                  </a:txBody>
                  <a:tcPr marT="45716" marB="45716" horzOverflow="overflow">
                    <a:lnL>
                      <a:noFill/>
                    </a:lnL>
                    <a:lnR>
                      <a:noFill/>
                    </a:lnR>
                    <a:lnT>
                      <a:noFill/>
                    </a:lnT>
                    <a:lnB>
                      <a:noFill/>
                    </a:lnB>
                    <a:lnTlToBr>
                      <a:noFill/>
                    </a:lnTlToBr>
                    <a:lnBlToTr>
                      <a:noFill/>
                    </a:lnBlToTr>
                    <a:solidFill>
                      <a:schemeClr val="tx2">
                        <a:lumMod val="20000"/>
                        <a:lumOff val="8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ts val="200"/>
                        </a:spcBef>
                        <a:spcAft>
                          <a:spcPts val="200"/>
                        </a:spcAft>
                        <a:buClrTx/>
                        <a:buSzTx/>
                        <a:buFontTx/>
                        <a:buNone/>
                        <a:tabLst/>
                      </a:pPr>
                      <a:r>
                        <a:rPr kumimoji="0" lang="tr-TR" altLang="en-US" sz="1400" b="0" i="0" u="none" strike="noStrike" cap="none" normalizeH="0" baseline="0" smtClean="0">
                          <a:ln>
                            <a:noFill/>
                          </a:ln>
                          <a:solidFill>
                            <a:srgbClr val="002060"/>
                          </a:solidFill>
                          <a:effectLst/>
                          <a:latin typeface="Palatino Linotype" panose="02040502050505030304" pitchFamily="18" charset="0"/>
                        </a:rPr>
                        <a:t>(   )</a:t>
                      </a:r>
                    </a:p>
                  </a:txBody>
                  <a:tcPr marT="45716" marB="45716" horzOverflow="overflow">
                    <a:lnL>
                      <a:noFill/>
                    </a:lnL>
                    <a:lnR>
                      <a:noFill/>
                    </a:lnR>
                    <a:lnT>
                      <a:noFill/>
                    </a:lnT>
                    <a:lnB>
                      <a:noFill/>
                    </a:lnB>
                    <a:lnTlToBr>
                      <a:noFill/>
                    </a:lnTlToBr>
                    <a:lnBlToTr>
                      <a:noFill/>
                    </a:lnBlToTr>
                    <a:solidFill>
                      <a:schemeClr val="tx2">
                        <a:lumMod val="20000"/>
                        <a:lumOff val="80000"/>
                      </a:schemeClr>
                    </a:solidFill>
                  </a:tcPr>
                </a:tc>
                <a:extLst>
                  <a:ext uri="{0D108BD9-81ED-4DB2-BD59-A6C34878D82A}">
                    <a16:rowId xmlns:a16="http://schemas.microsoft.com/office/drawing/2014/main" val="4039412357"/>
                  </a:ext>
                </a:extLst>
              </a:tr>
              <a:tr h="603250">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ts val="200"/>
                        </a:spcBef>
                        <a:spcAft>
                          <a:spcPts val="200"/>
                        </a:spcAft>
                        <a:buClrTx/>
                        <a:buSzTx/>
                        <a:buFontTx/>
                        <a:buNone/>
                        <a:tabLst/>
                      </a:pPr>
                      <a:r>
                        <a:rPr kumimoji="0" lang="tr-TR" altLang="en-US" sz="1400" b="0" i="0" u="none" strike="noStrike" cap="none" normalizeH="0" baseline="0" smtClean="0">
                          <a:ln>
                            <a:noFill/>
                          </a:ln>
                          <a:solidFill>
                            <a:srgbClr val="002060"/>
                          </a:solidFill>
                          <a:effectLst/>
                          <a:latin typeface="Palatino Linotype" panose="02040502050505030304" pitchFamily="18" charset="0"/>
                        </a:rPr>
                        <a:t>Hedeflenen öğrenme alanlarına (bilişsel, duyuşsal, psikomotor) uygun yazılmış mı?</a:t>
                      </a:r>
                    </a:p>
                  </a:txBody>
                  <a:tcPr marT="45716" marB="45716" horzOverflow="overflow">
                    <a:lnL>
                      <a:noFill/>
                    </a:lnL>
                    <a:lnR>
                      <a:noFill/>
                    </a:lnR>
                    <a:lnT>
                      <a:noFill/>
                    </a:lnT>
                    <a:lnB>
                      <a:noFill/>
                    </a:lnB>
                    <a:lnTlToBr>
                      <a:noFill/>
                    </a:lnTlToBr>
                    <a:lnBlToTr>
                      <a:noFill/>
                    </a:lnBlToTr>
                    <a:solidFill>
                      <a:schemeClr val="tx2">
                        <a:lumMod val="20000"/>
                        <a:lumOff val="8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ts val="200"/>
                        </a:spcBef>
                        <a:spcAft>
                          <a:spcPts val="200"/>
                        </a:spcAft>
                        <a:buClrTx/>
                        <a:buSzTx/>
                        <a:buFontTx/>
                        <a:buNone/>
                        <a:tabLst/>
                      </a:pPr>
                      <a:r>
                        <a:rPr kumimoji="0" lang="tr-TR" altLang="en-US" sz="1400" b="0" i="0" u="none" strike="noStrike" cap="none" normalizeH="0" baseline="0" smtClean="0">
                          <a:ln>
                            <a:noFill/>
                          </a:ln>
                          <a:solidFill>
                            <a:srgbClr val="002060"/>
                          </a:solidFill>
                          <a:effectLst/>
                          <a:latin typeface="Palatino Linotype" panose="02040502050505030304" pitchFamily="18" charset="0"/>
                        </a:rPr>
                        <a:t>(     )</a:t>
                      </a:r>
                    </a:p>
                  </a:txBody>
                  <a:tcPr marT="45716" marB="45716" horzOverflow="overflow">
                    <a:lnL>
                      <a:noFill/>
                    </a:lnL>
                    <a:lnR>
                      <a:noFill/>
                    </a:lnR>
                    <a:lnT>
                      <a:noFill/>
                    </a:lnT>
                    <a:lnB>
                      <a:noFill/>
                    </a:lnB>
                    <a:lnTlToBr>
                      <a:noFill/>
                    </a:lnTlToBr>
                    <a:lnBlToTr>
                      <a:noFill/>
                    </a:lnBlToTr>
                    <a:solidFill>
                      <a:schemeClr val="tx2">
                        <a:lumMod val="20000"/>
                        <a:lumOff val="8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ts val="200"/>
                        </a:spcBef>
                        <a:spcAft>
                          <a:spcPts val="200"/>
                        </a:spcAft>
                        <a:buClrTx/>
                        <a:buSzTx/>
                        <a:buFontTx/>
                        <a:buNone/>
                        <a:tabLst/>
                      </a:pPr>
                      <a:r>
                        <a:rPr kumimoji="0" lang="tr-TR" altLang="en-US" sz="1400" b="0" i="0" u="none" strike="noStrike" cap="none" normalizeH="0" baseline="0" smtClean="0">
                          <a:ln>
                            <a:noFill/>
                          </a:ln>
                          <a:solidFill>
                            <a:srgbClr val="002060"/>
                          </a:solidFill>
                          <a:effectLst/>
                          <a:latin typeface="Palatino Linotype" panose="02040502050505030304" pitchFamily="18" charset="0"/>
                        </a:rPr>
                        <a:t>(   )</a:t>
                      </a:r>
                    </a:p>
                  </a:txBody>
                  <a:tcPr marT="45716" marB="45716" horzOverflow="overflow">
                    <a:lnL>
                      <a:noFill/>
                    </a:lnL>
                    <a:lnR>
                      <a:noFill/>
                    </a:lnR>
                    <a:lnT>
                      <a:noFill/>
                    </a:lnT>
                    <a:lnB>
                      <a:noFill/>
                    </a:lnB>
                    <a:lnTlToBr>
                      <a:noFill/>
                    </a:lnTlToBr>
                    <a:lnBlToTr>
                      <a:noFill/>
                    </a:lnBlToTr>
                    <a:solidFill>
                      <a:schemeClr val="tx2">
                        <a:lumMod val="20000"/>
                        <a:lumOff val="80000"/>
                      </a:schemeClr>
                    </a:solidFill>
                  </a:tcPr>
                </a:tc>
                <a:extLst>
                  <a:ext uri="{0D108BD9-81ED-4DB2-BD59-A6C34878D82A}">
                    <a16:rowId xmlns:a16="http://schemas.microsoft.com/office/drawing/2014/main" val="70932774"/>
                  </a:ext>
                </a:extLst>
              </a:tr>
              <a:tr h="371475">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ts val="200"/>
                        </a:spcBef>
                        <a:spcAft>
                          <a:spcPts val="200"/>
                        </a:spcAft>
                        <a:buClrTx/>
                        <a:buSzTx/>
                        <a:buFontTx/>
                        <a:buNone/>
                        <a:tabLst/>
                      </a:pPr>
                      <a:r>
                        <a:rPr kumimoji="0" lang="tr-TR" altLang="en-US" sz="1400" b="0" i="0" u="none" strike="noStrike" cap="none" normalizeH="0" baseline="0" smtClean="0">
                          <a:ln>
                            <a:noFill/>
                          </a:ln>
                          <a:solidFill>
                            <a:srgbClr val="002060"/>
                          </a:solidFill>
                          <a:effectLst/>
                          <a:latin typeface="Palatino Linotype" panose="02040502050505030304" pitchFamily="18" charset="0"/>
                        </a:rPr>
                        <a:t>Alan için gereksinim duyulan bilgiyi, beceri ve tutumları yansıtıyor mu?</a:t>
                      </a:r>
                    </a:p>
                  </a:txBody>
                  <a:tcPr marT="45716" marB="45716" horzOverflow="overflow">
                    <a:lnL>
                      <a:noFill/>
                    </a:lnL>
                    <a:lnR>
                      <a:noFill/>
                    </a:lnR>
                    <a:lnT>
                      <a:noFill/>
                    </a:lnT>
                    <a:lnB>
                      <a:noFill/>
                    </a:lnB>
                    <a:lnTlToBr>
                      <a:noFill/>
                    </a:lnTlToBr>
                    <a:lnBlToTr>
                      <a:noFill/>
                    </a:lnBlToTr>
                    <a:solidFill>
                      <a:schemeClr val="tx2">
                        <a:lumMod val="20000"/>
                        <a:lumOff val="8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ts val="200"/>
                        </a:spcBef>
                        <a:spcAft>
                          <a:spcPts val="200"/>
                        </a:spcAft>
                        <a:buClrTx/>
                        <a:buSzTx/>
                        <a:buFontTx/>
                        <a:buNone/>
                        <a:tabLst/>
                      </a:pPr>
                      <a:r>
                        <a:rPr kumimoji="0" lang="tr-TR" altLang="en-US" sz="1400" b="0" i="0" u="none" strike="noStrike" cap="none" normalizeH="0" baseline="0" smtClean="0">
                          <a:ln>
                            <a:noFill/>
                          </a:ln>
                          <a:solidFill>
                            <a:srgbClr val="002060"/>
                          </a:solidFill>
                          <a:effectLst/>
                          <a:latin typeface="Palatino Linotype" panose="02040502050505030304" pitchFamily="18" charset="0"/>
                        </a:rPr>
                        <a:t>(     )</a:t>
                      </a:r>
                    </a:p>
                  </a:txBody>
                  <a:tcPr marT="45716" marB="45716" horzOverflow="overflow">
                    <a:lnL>
                      <a:noFill/>
                    </a:lnL>
                    <a:lnR>
                      <a:noFill/>
                    </a:lnR>
                    <a:lnT>
                      <a:noFill/>
                    </a:lnT>
                    <a:lnB>
                      <a:noFill/>
                    </a:lnB>
                    <a:lnTlToBr>
                      <a:noFill/>
                    </a:lnTlToBr>
                    <a:lnBlToTr>
                      <a:noFill/>
                    </a:lnBlToTr>
                    <a:solidFill>
                      <a:schemeClr val="tx2">
                        <a:lumMod val="20000"/>
                        <a:lumOff val="8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ts val="200"/>
                        </a:spcBef>
                        <a:spcAft>
                          <a:spcPts val="200"/>
                        </a:spcAft>
                        <a:buClrTx/>
                        <a:buSzTx/>
                        <a:buFontTx/>
                        <a:buNone/>
                        <a:tabLst/>
                      </a:pPr>
                      <a:r>
                        <a:rPr kumimoji="0" lang="tr-TR" altLang="en-US" sz="1400" b="0" i="0" u="none" strike="noStrike" cap="none" normalizeH="0" baseline="0" smtClean="0">
                          <a:ln>
                            <a:noFill/>
                          </a:ln>
                          <a:solidFill>
                            <a:srgbClr val="002060"/>
                          </a:solidFill>
                          <a:effectLst/>
                          <a:latin typeface="Palatino Linotype" panose="02040502050505030304" pitchFamily="18" charset="0"/>
                        </a:rPr>
                        <a:t>(   )</a:t>
                      </a:r>
                    </a:p>
                  </a:txBody>
                  <a:tcPr marT="45716" marB="45716" horzOverflow="overflow">
                    <a:lnL>
                      <a:noFill/>
                    </a:lnL>
                    <a:lnR>
                      <a:noFill/>
                    </a:lnR>
                    <a:lnT>
                      <a:noFill/>
                    </a:lnT>
                    <a:lnB>
                      <a:noFill/>
                    </a:lnB>
                    <a:lnTlToBr>
                      <a:noFill/>
                    </a:lnTlToBr>
                    <a:lnBlToTr>
                      <a:noFill/>
                    </a:lnBlToTr>
                    <a:solidFill>
                      <a:schemeClr val="tx2">
                        <a:lumMod val="20000"/>
                        <a:lumOff val="80000"/>
                      </a:schemeClr>
                    </a:solidFill>
                  </a:tcPr>
                </a:tc>
                <a:extLst>
                  <a:ext uri="{0D108BD9-81ED-4DB2-BD59-A6C34878D82A}">
                    <a16:rowId xmlns:a16="http://schemas.microsoft.com/office/drawing/2014/main" val="1230586002"/>
                  </a:ext>
                </a:extLst>
              </a:tr>
              <a:tr h="371475">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ts val="200"/>
                        </a:spcBef>
                        <a:spcAft>
                          <a:spcPts val="200"/>
                        </a:spcAft>
                        <a:buClrTx/>
                        <a:buSzTx/>
                        <a:buFontTx/>
                        <a:buNone/>
                        <a:tabLst/>
                      </a:pPr>
                      <a:r>
                        <a:rPr kumimoji="0" lang="tr-TR" altLang="en-US" sz="1400" b="0" i="0" u="none" strike="noStrike" cap="none" normalizeH="0" baseline="0" dirty="0" smtClean="0">
                          <a:ln>
                            <a:noFill/>
                          </a:ln>
                          <a:solidFill>
                            <a:srgbClr val="002060"/>
                          </a:solidFill>
                          <a:effectLst/>
                          <a:latin typeface="Palatino Linotype" panose="02040502050505030304" pitchFamily="18" charset="0"/>
                        </a:rPr>
                        <a:t>Programın ve dersin genel amaçlarına uygun mu?</a:t>
                      </a:r>
                    </a:p>
                  </a:txBody>
                  <a:tcPr marT="45716" marB="45716" horzOverflow="overflow">
                    <a:lnL>
                      <a:noFill/>
                    </a:lnL>
                    <a:lnR>
                      <a:noFill/>
                    </a:lnR>
                    <a:lnT>
                      <a:noFill/>
                    </a:lnT>
                    <a:lnB>
                      <a:noFill/>
                    </a:lnB>
                    <a:lnTlToBr>
                      <a:noFill/>
                    </a:lnTlToBr>
                    <a:lnBlToTr>
                      <a:noFill/>
                    </a:lnBlToTr>
                    <a:solidFill>
                      <a:schemeClr val="tx2">
                        <a:lumMod val="20000"/>
                        <a:lumOff val="8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ts val="200"/>
                        </a:spcBef>
                        <a:spcAft>
                          <a:spcPts val="200"/>
                        </a:spcAft>
                        <a:buClrTx/>
                        <a:buSzTx/>
                        <a:buFontTx/>
                        <a:buNone/>
                        <a:tabLst/>
                      </a:pPr>
                      <a:r>
                        <a:rPr kumimoji="0" lang="tr-TR" altLang="en-US" sz="1400" b="0" i="0" u="none" strike="noStrike" cap="none" normalizeH="0" baseline="0" smtClean="0">
                          <a:ln>
                            <a:noFill/>
                          </a:ln>
                          <a:solidFill>
                            <a:srgbClr val="002060"/>
                          </a:solidFill>
                          <a:effectLst/>
                          <a:latin typeface="Palatino Linotype" panose="02040502050505030304" pitchFamily="18" charset="0"/>
                        </a:rPr>
                        <a:t>(     )</a:t>
                      </a:r>
                    </a:p>
                  </a:txBody>
                  <a:tcPr marT="45716" marB="45716" horzOverflow="overflow">
                    <a:lnL>
                      <a:noFill/>
                    </a:lnL>
                    <a:lnR>
                      <a:noFill/>
                    </a:lnR>
                    <a:lnT>
                      <a:noFill/>
                    </a:lnT>
                    <a:lnB>
                      <a:noFill/>
                    </a:lnB>
                    <a:lnTlToBr>
                      <a:noFill/>
                    </a:lnTlToBr>
                    <a:lnBlToTr>
                      <a:noFill/>
                    </a:lnBlToTr>
                    <a:solidFill>
                      <a:schemeClr val="tx2">
                        <a:lumMod val="20000"/>
                        <a:lumOff val="80000"/>
                      </a:schemeClr>
                    </a:solidFill>
                  </a:tcPr>
                </a:tc>
                <a:tc>
                  <a:txBody>
                    <a:bodyPr/>
                    <a:lstStyle>
                      <a:lvl1pPr>
                        <a:spcBef>
                          <a:spcPct val="20000"/>
                        </a:spcBef>
                        <a:defRPr sz="2400">
                          <a:solidFill>
                            <a:srgbClr val="79551B"/>
                          </a:solidFill>
                          <a:latin typeface="Palatino Linotype" panose="02040502050505030304" pitchFamily="18" charset="0"/>
                        </a:defRPr>
                      </a:lvl1pPr>
                      <a:lvl2pPr marL="742950" indent="-285750">
                        <a:spcBef>
                          <a:spcPct val="20000"/>
                        </a:spcBef>
                        <a:defRPr sz="2000">
                          <a:solidFill>
                            <a:srgbClr val="79551B"/>
                          </a:solidFill>
                          <a:latin typeface="Palatino Linotype" panose="02040502050505030304" pitchFamily="18" charset="0"/>
                        </a:defRPr>
                      </a:lvl2pPr>
                      <a:lvl3pPr marL="1143000" indent="-228600">
                        <a:spcBef>
                          <a:spcPct val="20000"/>
                        </a:spcBef>
                        <a:defRPr>
                          <a:solidFill>
                            <a:srgbClr val="79551B"/>
                          </a:solidFill>
                          <a:latin typeface="Palatino Linotype" panose="02040502050505030304" pitchFamily="18" charset="0"/>
                        </a:defRPr>
                      </a:lvl3pPr>
                      <a:lvl4pPr marL="1600200" indent="-228600">
                        <a:spcBef>
                          <a:spcPct val="20000"/>
                        </a:spcBef>
                        <a:defRPr sz="1600">
                          <a:solidFill>
                            <a:srgbClr val="79551B"/>
                          </a:solidFill>
                          <a:latin typeface="Palatino Linotype" panose="02040502050505030304" pitchFamily="18" charset="0"/>
                        </a:defRPr>
                      </a:lvl4pPr>
                      <a:lvl5pPr marL="2057400" indent="-228600">
                        <a:spcBef>
                          <a:spcPct val="20000"/>
                        </a:spcBef>
                        <a:defRPr sz="1400">
                          <a:solidFill>
                            <a:srgbClr val="79551B"/>
                          </a:solidFill>
                          <a:latin typeface="Palatino Linotype" panose="02040502050505030304" pitchFamily="18" charset="0"/>
                        </a:defRPr>
                      </a:lvl5pPr>
                      <a:lvl6pPr marL="2514600" indent="-228600" eaLnBrk="0" fontAlgn="base" hangingPunct="0">
                        <a:spcBef>
                          <a:spcPct val="20000"/>
                        </a:spcBef>
                        <a:spcAft>
                          <a:spcPct val="0"/>
                        </a:spcAft>
                        <a:defRPr sz="1400">
                          <a:solidFill>
                            <a:srgbClr val="79551B"/>
                          </a:solidFill>
                          <a:latin typeface="Palatino Linotype" panose="02040502050505030304" pitchFamily="18" charset="0"/>
                        </a:defRPr>
                      </a:lvl6pPr>
                      <a:lvl7pPr marL="2971800" indent="-228600" eaLnBrk="0" fontAlgn="base" hangingPunct="0">
                        <a:spcBef>
                          <a:spcPct val="20000"/>
                        </a:spcBef>
                        <a:spcAft>
                          <a:spcPct val="0"/>
                        </a:spcAft>
                        <a:defRPr sz="1400">
                          <a:solidFill>
                            <a:srgbClr val="79551B"/>
                          </a:solidFill>
                          <a:latin typeface="Palatino Linotype" panose="02040502050505030304" pitchFamily="18" charset="0"/>
                        </a:defRPr>
                      </a:lvl7pPr>
                      <a:lvl8pPr marL="3429000" indent="-228600" eaLnBrk="0" fontAlgn="base" hangingPunct="0">
                        <a:spcBef>
                          <a:spcPct val="20000"/>
                        </a:spcBef>
                        <a:spcAft>
                          <a:spcPct val="0"/>
                        </a:spcAft>
                        <a:defRPr sz="1400">
                          <a:solidFill>
                            <a:srgbClr val="79551B"/>
                          </a:solidFill>
                          <a:latin typeface="Palatino Linotype" panose="02040502050505030304" pitchFamily="18" charset="0"/>
                        </a:defRPr>
                      </a:lvl8pPr>
                      <a:lvl9pPr marL="3886200" indent="-228600" eaLnBrk="0" fontAlgn="base" hangingPunct="0">
                        <a:spcBef>
                          <a:spcPct val="20000"/>
                        </a:spcBef>
                        <a:spcAft>
                          <a:spcPct val="0"/>
                        </a:spcAft>
                        <a:defRPr sz="1400">
                          <a:solidFill>
                            <a:srgbClr val="79551B"/>
                          </a:solidFill>
                          <a:latin typeface="Palatino Linotype" panose="02040502050505030304" pitchFamily="18" charset="0"/>
                        </a:defRPr>
                      </a:lvl9pPr>
                    </a:lstStyle>
                    <a:p>
                      <a:pPr marL="0" marR="0" lvl="0" indent="0" algn="l" defTabSz="914400" rtl="0" eaLnBrk="1" fontAlgn="base" latinLnBrk="0" hangingPunct="1">
                        <a:lnSpc>
                          <a:spcPct val="120000"/>
                        </a:lnSpc>
                        <a:spcBef>
                          <a:spcPts val="200"/>
                        </a:spcBef>
                        <a:spcAft>
                          <a:spcPts val="200"/>
                        </a:spcAft>
                        <a:buClrTx/>
                        <a:buSzTx/>
                        <a:buFontTx/>
                        <a:buNone/>
                        <a:tabLst/>
                      </a:pPr>
                      <a:r>
                        <a:rPr kumimoji="0" lang="tr-TR" altLang="en-US" sz="1400" b="0" i="0" u="none" strike="noStrike" cap="none" normalizeH="0" baseline="0" dirty="0" smtClean="0">
                          <a:ln>
                            <a:noFill/>
                          </a:ln>
                          <a:solidFill>
                            <a:srgbClr val="002060"/>
                          </a:solidFill>
                          <a:effectLst/>
                          <a:latin typeface="Palatino Linotype" panose="02040502050505030304" pitchFamily="18" charset="0"/>
                        </a:rPr>
                        <a:t>(   )</a:t>
                      </a:r>
                    </a:p>
                  </a:txBody>
                  <a:tcPr marT="45716" marB="45716" horzOverflow="overflow">
                    <a:lnL>
                      <a:noFill/>
                    </a:lnL>
                    <a:lnR>
                      <a:noFill/>
                    </a:lnR>
                    <a:lnT>
                      <a:noFill/>
                    </a:lnT>
                    <a:lnB>
                      <a:noFill/>
                    </a:lnB>
                    <a:lnTlToBr>
                      <a:noFill/>
                    </a:lnTlToBr>
                    <a:lnBlToTr>
                      <a:noFill/>
                    </a:lnBlToTr>
                    <a:solidFill>
                      <a:schemeClr val="tx2">
                        <a:lumMod val="20000"/>
                        <a:lumOff val="80000"/>
                      </a:schemeClr>
                    </a:solidFill>
                  </a:tcPr>
                </a:tc>
                <a:extLst>
                  <a:ext uri="{0D108BD9-81ED-4DB2-BD59-A6C34878D82A}">
                    <a16:rowId xmlns:a16="http://schemas.microsoft.com/office/drawing/2014/main" val="659794035"/>
                  </a:ext>
                </a:extLst>
              </a:tr>
            </a:tbl>
          </a:graphicData>
        </a:graphic>
      </p:graphicFrame>
      <p:sp>
        <p:nvSpPr>
          <p:cNvPr id="4" name="1 Başlık"/>
          <p:cNvSpPr txBox="1">
            <a:spLocks/>
          </p:cNvSpPr>
          <p:nvPr/>
        </p:nvSpPr>
        <p:spPr>
          <a:xfrm>
            <a:off x="944488" y="260648"/>
            <a:ext cx="7254875" cy="504850"/>
          </a:xfrm>
          <a:prstGeom prst="rect">
            <a:avLst/>
          </a:prstGeom>
        </p:spPr>
        <p:txBody>
          <a:bodyPr>
            <a:noAutofit/>
          </a:bodyPr>
          <a:lstStyle>
            <a:lvl1pPr algn="l" defTabSz="685800" rtl="0" eaLnBrk="1" latinLnBrk="0" hangingPunct="1">
              <a:lnSpc>
                <a:spcPct val="90000"/>
              </a:lnSpc>
              <a:spcBef>
                <a:spcPct val="0"/>
              </a:spcBef>
              <a:buNone/>
              <a:defRPr sz="3200" b="1" i="0" kern="1200" cap="all">
                <a:solidFill>
                  <a:srgbClr val="002060"/>
                </a:solidFill>
                <a:effectLst/>
                <a:latin typeface="Palatino Linotype" panose="02040502050505030304" pitchFamily="18" charset="0"/>
                <a:ea typeface="+mj-ea"/>
                <a:cs typeface="+mj-cs"/>
              </a:defRPr>
            </a:lvl1pPr>
          </a:lstStyle>
          <a:p>
            <a:pPr algn="ctr" fontAlgn="auto">
              <a:spcAft>
                <a:spcPts val="0"/>
              </a:spcAft>
              <a:defRPr/>
            </a:pPr>
            <a:r>
              <a:rPr lang="tr-TR" sz="2000" smtClean="0"/>
              <a:t>Öğrenme Kazanımları Kontrol Listesi</a:t>
            </a:r>
            <a:br>
              <a:rPr lang="tr-TR" sz="2000" smtClean="0"/>
            </a:br>
            <a:endParaRPr lang="tr-TR" sz="2000" dirty="0" smtClean="0"/>
          </a:p>
        </p:txBody>
      </p:sp>
    </p:spTree>
    <p:extLst>
      <p:ext uri="{BB962C8B-B14F-4D97-AF65-F5344CB8AC3E}">
        <p14:creationId xmlns:p14="http://schemas.microsoft.com/office/powerpoint/2010/main" val="3161976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ÖĞRENME KAZANIMLARININ PROGRAM YETERLİLİKLERİ İLE </a:t>
            </a:r>
            <a:r>
              <a:rPr lang="en-US" dirty="0" smtClean="0"/>
              <a:t>KARŞILAŞTIRILMASI</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539552" y="908720"/>
            <a:ext cx="7931150" cy="4392613"/>
          </a:xfrm>
        </p:spPr>
        <p:txBody>
          <a:bodyPr>
            <a:noAutofit/>
          </a:bodyPr>
          <a:lstStyle/>
          <a:p>
            <a:pPr algn="ctr" eaLnBrk="1" hangingPunct="1">
              <a:lnSpc>
                <a:spcPct val="130000"/>
              </a:lnSpc>
              <a:buFontTx/>
              <a:buNone/>
            </a:pPr>
            <a:r>
              <a:rPr lang="tr-TR" altLang="en-US" sz="3600" dirty="0" smtClean="0">
                <a:solidFill>
                  <a:srgbClr val="002060"/>
                </a:solidFill>
              </a:rPr>
              <a:t>	</a:t>
            </a:r>
          </a:p>
          <a:p>
            <a:pPr algn="ctr" eaLnBrk="1" hangingPunct="1">
              <a:lnSpc>
                <a:spcPct val="130000"/>
              </a:lnSpc>
              <a:buFontTx/>
              <a:buNone/>
            </a:pPr>
            <a:r>
              <a:rPr lang="tr-TR" altLang="en-US" sz="3600" dirty="0" smtClean="0">
                <a:solidFill>
                  <a:srgbClr val="002060"/>
                </a:solidFill>
              </a:rPr>
              <a:t>   Dersimin öğrenme kazanımları hangi program yeterliklerini karşılıyor? Ya da program yeterlilikleri hangi dersler ile karşılanıyor?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6"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7" descr="Tuval"/>
          <p:cNvSpPr>
            <a:spLocks noChangeArrowheads="1"/>
          </p:cNvSpPr>
          <p:nvPr/>
        </p:nvSpPr>
        <p:spPr bwMode="auto">
          <a:xfrm>
            <a:off x="3779490" y="2635250"/>
            <a:ext cx="1728788" cy="1081088"/>
          </a:xfrm>
          <a:prstGeom prst="chevron">
            <a:avLst>
              <a:gd name="adj" fmla="val 39978"/>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63500">
            <a:solidFill>
              <a:schemeClr val="tx1"/>
            </a:solidFill>
            <a:miter lim="800000"/>
            <a:headEnd/>
            <a:tailEnd/>
          </a:ln>
        </p:spPr>
        <p:txBody>
          <a:bodyPr wrap="none" anchor="ct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0"/>
              </a:spcBef>
              <a:buFontTx/>
              <a:buNone/>
            </a:pPr>
            <a:r>
              <a:rPr lang="tr-TR" altLang="en-US" sz="2000" b="1">
                <a:solidFill>
                  <a:srgbClr val="0099FF"/>
                </a:solidFill>
              </a:rPr>
              <a:t>Beceri </a:t>
            </a:r>
          </a:p>
        </p:txBody>
      </p:sp>
      <p:sp>
        <p:nvSpPr>
          <p:cNvPr id="10" name="AutoShape 7" descr="Tuval"/>
          <p:cNvSpPr>
            <a:spLocks noChangeArrowheads="1"/>
          </p:cNvSpPr>
          <p:nvPr/>
        </p:nvSpPr>
        <p:spPr bwMode="auto">
          <a:xfrm>
            <a:off x="5508277" y="2635250"/>
            <a:ext cx="1728788" cy="1081088"/>
          </a:xfrm>
          <a:prstGeom prst="chevron">
            <a:avLst>
              <a:gd name="adj" fmla="val 39978"/>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w="63500">
            <a:solidFill>
              <a:schemeClr val="tx1"/>
            </a:solidFill>
            <a:miter lim="800000"/>
            <a:headEnd/>
            <a:tailEnd/>
          </a:ln>
        </p:spPr>
        <p:txBody>
          <a:bodyPr wrap="none" anchor="ct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0"/>
              </a:spcBef>
              <a:buFontTx/>
              <a:buNone/>
            </a:pPr>
            <a:r>
              <a:rPr lang="tr-TR" altLang="en-US" sz="2000" b="1" dirty="0">
                <a:solidFill>
                  <a:srgbClr val="0099FF"/>
                </a:solidFill>
              </a:rPr>
              <a:t>Yetkinlik</a:t>
            </a:r>
          </a:p>
        </p:txBody>
      </p:sp>
      <p:sp>
        <p:nvSpPr>
          <p:cNvPr id="11" name="AutoShape 7" descr="Tuval"/>
          <p:cNvSpPr>
            <a:spLocks noChangeArrowheads="1"/>
          </p:cNvSpPr>
          <p:nvPr/>
        </p:nvSpPr>
        <p:spPr bwMode="auto">
          <a:xfrm>
            <a:off x="2123728" y="2635250"/>
            <a:ext cx="1728787" cy="1081088"/>
          </a:xfrm>
          <a:prstGeom prst="chevron">
            <a:avLst>
              <a:gd name="adj" fmla="val 39978"/>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63500">
            <a:solidFill>
              <a:schemeClr val="tx1">
                <a:alpha val="93000"/>
              </a:schemeClr>
            </a:solidFill>
            <a:miter lim="800000"/>
            <a:headEnd/>
            <a:tailEnd/>
          </a:ln>
        </p:spPr>
        <p:txBody>
          <a:bodyPr wrap="none" anchor="ct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0"/>
              </a:spcBef>
              <a:buFontTx/>
              <a:buNone/>
            </a:pPr>
            <a:r>
              <a:rPr lang="tr-TR" altLang="en-US" sz="2000" b="1" dirty="0">
                <a:solidFill>
                  <a:srgbClr val="0099FF"/>
                </a:solidFill>
              </a:rPr>
              <a:t>Bilgi </a:t>
            </a:r>
          </a:p>
        </p:txBody>
      </p:sp>
      <p:grpSp>
        <p:nvGrpSpPr>
          <p:cNvPr id="2" name="55 Grup"/>
          <p:cNvGrpSpPr>
            <a:grpSpLocks/>
          </p:cNvGrpSpPr>
          <p:nvPr/>
        </p:nvGrpSpPr>
        <p:grpSpPr bwMode="auto">
          <a:xfrm>
            <a:off x="2843808" y="3809999"/>
            <a:ext cx="5328295" cy="1851026"/>
            <a:chOff x="2987860" y="2996951"/>
            <a:chExt cx="5328556" cy="1850505"/>
          </a:xfrm>
        </p:grpSpPr>
        <p:sp>
          <p:nvSpPr>
            <p:cNvPr id="14" name="13 Yuvarlatılmış Dikdörtgen"/>
            <p:cNvSpPr/>
            <p:nvPr/>
          </p:nvSpPr>
          <p:spPr>
            <a:xfrm>
              <a:off x="4715790" y="3933313"/>
              <a:ext cx="1297051" cy="914143"/>
            </a:xfrm>
            <a:prstGeom prst="roundRect">
              <a:avLst/>
            </a:prstGeom>
            <a:solidFill>
              <a:srgbClr val="FFEB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1600" dirty="0" smtClean="0">
                  <a:solidFill>
                    <a:srgbClr val="002060"/>
                  </a:solidFill>
                  <a:latin typeface="Palatino Linotype" panose="02040502050505030304" pitchFamily="18" charset="0"/>
                </a:rPr>
                <a:t>Öğrenmeyi öğrenme</a:t>
              </a:r>
              <a:endParaRPr lang="tr-TR" sz="1600" dirty="0">
                <a:solidFill>
                  <a:srgbClr val="002060"/>
                </a:solidFill>
                <a:latin typeface="Palatino Linotype" panose="02040502050505030304" pitchFamily="18" charset="0"/>
              </a:endParaRPr>
            </a:p>
          </p:txBody>
        </p:sp>
        <p:sp>
          <p:nvSpPr>
            <p:cNvPr id="15" name="14 Yuvarlatılmış Dikdörtgen"/>
            <p:cNvSpPr/>
            <p:nvPr/>
          </p:nvSpPr>
          <p:spPr>
            <a:xfrm>
              <a:off x="6012840" y="3933313"/>
              <a:ext cx="1150994" cy="914143"/>
            </a:xfrm>
            <a:prstGeom prst="roundRect">
              <a:avLst/>
            </a:prstGeom>
            <a:solidFill>
              <a:srgbClr val="FFEB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1600" dirty="0">
                  <a:solidFill>
                    <a:srgbClr val="002060"/>
                  </a:solidFill>
                  <a:latin typeface="Palatino Linotype" panose="02040502050505030304" pitchFamily="18" charset="0"/>
                </a:rPr>
                <a:t>İletişim ve Sosyal</a:t>
              </a:r>
            </a:p>
          </p:txBody>
        </p:sp>
        <p:sp>
          <p:nvSpPr>
            <p:cNvPr id="16" name="15 Yuvarlatılmış Dikdörtgen"/>
            <p:cNvSpPr/>
            <p:nvPr/>
          </p:nvSpPr>
          <p:spPr>
            <a:xfrm>
              <a:off x="7163835" y="3933313"/>
              <a:ext cx="1152581" cy="914143"/>
            </a:xfrm>
            <a:prstGeom prst="roundRect">
              <a:avLst/>
            </a:prstGeom>
            <a:solidFill>
              <a:srgbClr val="FFEB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1600" dirty="0">
                  <a:solidFill>
                    <a:srgbClr val="002060"/>
                  </a:solidFill>
                  <a:latin typeface="Palatino Linotype" panose="02040502050505030304" pitchFamily="18" charset="0"/>
                </a:rPr>
                <a:t>Alana Özgü</a:t>
              </a:r>
            </a:p>
          </p:txBody>
        </p:sp>
        <p:sp>
          <p:nvSpPr>
            <p:cNvPr id="17" name="16 Yuvarlatılmış Dikdörtgen"/>
            <p:cNvSpPr/>
            <p:nvPr/>
          </p:nvSpPr>
          <p:spPr>
            <a:xfrm>
              <a:off x="2987860" y="3933313"/>
              <a:ext cx="1727930" cy="914143"/>
            </a:xfrm>
            <a:prstGeom prst="roundRect">
              <a:avLst/>
            </a:prstGeom>
            <a:solidFill>
              <a:srgbClr val="FFEB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tr-TR" altLang="en-US" sz="1600" dirty="0">
                  <a:solidFill>
                    <a:srgbClr val="002060"/>
                  </a:solidFill>
                  <a:latin typeface="Palatino Linotype" panose="02040502050505030304" pitchFamily="18" charset="0"/>
                </a:rPr>
                <a:t>Bağımsız Çalışabilme ve Sorumluluk Alabilme</a:t>
              </a:r>
            </a:p>
          </p:txBody>
        </p:sp>
        <p:cxnSp>
          <p:nvCxnSpPr>
            <p:cNvPr id="20" name="19 Düz Ok Bağlayıcısı"/>
            <p:cNvCxnSpPr/>
            <p:nvPr/>
          </p:nvCxnSpPr>
          <p:spPr>
            <a:xfrm>
              <a:off x="6299398" y="2996951"/>
              <a:ext cx="1224816" cy="936362"/>
            </a:xfrm>
            <a:prstGeom prst="straightConnector1">
              <a:avLst/>
            </a:prstGeom>
            <a:ln>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20 Düz Ok Bağlayıcısı"/>
            <p:cNvCxnSpPr/>
            <p:nvPr/>
          </p:nvCxnSpPr>
          <p:spPr>
            <a:xfrm>
              <a:off x="6299398" y="2996951"/>
              <a:ext cx="288145" cy="936362"/>
            </a:xfrm>
            <a:prstGeom prst="straightConnector1">
              <a:avLst/>
            </a:prstGeom>
            <a:ln>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23 Düz Ok Bağlayıcısı"/>
            <p:cNvCxnSpPr>
              <a:endCxn id="14" idx="0"/>
            </p:cNvCxnSpPr>
            <p:nvPr/>
          </p:nvCxnSpPr>
          <p:spPr>
            <a:xfrm flipH="1">
              <a:off x="5364315" y="2996951"/>
              <a:ext cx="935083" cy="936362"/>
            </a:xfrm>
            <a:prstGeom prst="straightConnector1">
              <a:avLst/>
            </a:prstGeom>
            <a:ln>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31 Düz Ok Bağlayıcısı"/>
            <p:cNvCxnSpPr/>
            <p:nvPr/>
          </p:nvCxnSpPr>
          <p:spPr>
            <a:xfrm flipH="1">
              <a:off x="4068058" y="2996951"/>
              <a:ext cx="2231340" cy="936362"/>
            </a:xfrm>
            <a:prstGeom prst="straightConnector1">
              <a:avLst/>
            </a:prstGeom>
            <a:ln>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8438" name="52 Metin kutusu"/>
          <p:cNvSpPr txBox="1">
            <a:spLocks noChangeArrowheads="1"/>
          </p:cNvSpPr>
          <p:nvPr/>
        </p:nvSpPr>
        <p:spPr bwMode="auto">
          <a:xfrm>
            <a:off x="1799567" y="516413"/>
            <a:ext cx="5688633"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algn="ctr" eaLnBrk="1" hangingPunct="1">
              <a:spcBef>
                <a:spcPts val="600"/>
              </a:spcBef>
              <a:spcAft>
                <a:spcPts val="600"/>
              </a:spcAft>
              <a:buFontTx/>
              <a:buNone/>
            </a:pPr>
            <a:r>
              <a:rPr lang="tr-TR" altLang="en-US" sz="2400" b="1" dirty="0">
                <a:solidFill>
                  <a:srgbClr val="0099FF"/>
                </a:solidFill>
              </a:rPr>
              <a:t>EQF-LLL</a:t>
            </a:r>
          </a:p>
          <a:p>
            <a:pPr algn="ctr" eaLnBrk="1" hangingPunct="1">
              <a:spcBef>
                <a:spcPts val="600"/>
              </a:spcBef>
              <a:spcAft>
                <a:spcPts val="600"/>
              </a:spcAft>
              <a:buFontTx/>
              <a:buNone/>
            </a:pPr>
            <a:r>
              <a:rPr lang="tr-TR" altLang="en-US" sz="2400" b="1" dirty="0">
                <a:solidFill>
                  <a:srgbClr val="002060"/>
                </a:solidFill>
              </a:rPr>
              <a:t>Öğrencinin Ölçülebilir Özellikleri </a:t>
            </a:r>
            <a:r>
              <a:rPr lang="tr-TR" altLang="en-US" sz="2400" b="1" dirty="0" smtClean="0">
                <a:solidFill>
                  <a:srgbClr val="002060"/>
                </a:solidFill>
              </a:rPr>
              <a:t>Bilgi</a:t>
            </a:r>
            <a:r>
              <a:rPr lang="tr-TR" altLang="en-US" sz="2400" b="1" dirty="0">
                <a:solidFill>
                  <a:srgbClr val="002060"/>
                </a:solidFill>
              </a:rPr>
              <a:t>, Beceri, Yetkinlik olmak üzere </a:t>
            </a:r>
            <a:r>
              <a:rPr lang="en-US" altLang="en-US" sz="2400" b="1" dirty="0" smtClean="0">
                <a:solidFill>
                  <a:srgbClr val="002060"/>
                </a:solidFill>
              </a:rPr>
              <a:t>   </a:t>
            </a:r>
            <a:r>
              <a:rPr lang="tr-TR" altLang="en-US" sz="2400" b="1" dirty="0" smtClean="0">
                <a:solidFill>
                  <a:srgbClr val="002060"/>
                </a:solidFill>
              </a:rPr>
              <a:t>üç </a:t>
            </a:r>
            <a:r>
              <a:rPr lang="tr-TR" altLang="en-US" sz="2400" b="1" dirty="0">
                <a:solidFill>
                  <a:srgbClr val="002060"/>
                </a:solidFill>
              </a:rPr>
              <a:t>boyutta toplanabilir.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childTnLst>
                          </p:cTn>
                        </p:par>
                        <p:par>
                          <p:cTn id="15" fill="hold" nodeType="afterGroup">
                            <p:stCondLst>
                              <p:cond delay="1000"/>
                            </p:stCondLst>
                            <p:childTnLst>
                              <p:par>
                                <p:cTn id="16" presetID="29"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ppt_x</p:attrName>
                                        </p:attrNameLst>
                                      </p:cBhvr>
                                      <p:tavLst>
                                        <p:tav tm="0">
                                          <p:val>
                                            <p:strVal val="#ppt_x-.2"/>
                                          </p:val>
                                        </p:tav>
                                        <p:tav tm="100000">
                                          <p:val>
                                            <p:strVal val="#ppt_x"/>
                                          </p:val>
                                        </p:tav>
                                      </p:tavLst>
                                    </p:anim>
                                    <p:anim calcmode="lin" valueType="num">
                                      <p:cBhvr>
                                        <p:cTn id="19"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0"/>
                                        </p:tgtEl>
                                      </p:cBhvr>
                                    </p:animEffect>
                                  </p:childTnLst>
                                </p:cTn>
                              </p:par>
                            </p:childTnLst>
                          </p:cTn>
                        </p:par>
                        <p:par>
                          <p:cTn id="21" fill="hold" nodeType="afterGroup">
                            <p:stCondLst>
                              <p:cond delay="2000"/>
                            </p:stCondLst>
                            <p:childTnLst>
                              <p:par>
                                <p:cTn id="22" presetID="54" presetClass="entr" presetSubtype="0" accel="10000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strVal val="#ppt_w*0.05"/>
                                          </p:val>
                                        </p:tav>
                                        <p:tav tm="100000">
                                          <p:val>
                                            <p:strVal val="#ppt_w"/>
                                          </p:val>
                                        </p:tav>
                                      </p:tavLst>
                                    </p:anim>
                                    <p:anim calcmode="lin" valueType="num">
                                      <p:cBhvr>
                                        <p:cTn id="25" dur="500" fill="hold"/>
                                        <p:tgtEl>
                                          <p:spTgt spid="2"/>
                                        </p:tgtEl>
                                        <p:attrNameLst>
                                          <p:attrName>ppt_h</p:attrName>
                                        </p:attrNameLst>
                                      </p:cBhvr>
                                      <p:tavLst>
                                        <p:tav tm="0">
                                          <p:val>
                                            <p:strVal val="#ppt_h"/>
                                          </p:val>
                                        </p:tav>
                                        <p:tav tm="100000">
                                          <p:val>
                                            <p:strVal val="#ppt_h"/>
                                          </p:val>
                                        </p:tav>
                                      </p:tavLst>
                                    </p:anim>
                                    <p:anim calcmode="lin" valueType="num">
                                      <p:cBhvr>
                                        <p:cTn id="26" dur="500" fill="hold"/>
                                        <p:tgtEl>
                                          <p:spTgt spid="2"/>
                                        </p:tgtEl>
                                        <p:attrNameLst>
                                          <p:attrName>ppt_x</p:attrName>
                                        </p:attrNameLst>
                                      </p:cBhvr>
                                      <p:tavLst>
                                        <p:tav tm="0">
                                          <p:val>
                                            <p:strVal val="#ppt_x-.2"/>
                                          </p:val>
                                        </p:tav>
                                        <p:tav tm="100000">
                                          <p:val>
                                            <p:strVal val="#ppt_x"/>
                                          </p:val>
                                        </p:tav>
                                      </p:tavLst>
                                    </p:anim>
                                    <p:anim calcmode="lin" valueType="num">
                                      <p:cBhvr>
                                        <p:cTn id="27" dur="500" fill="hold"/>
                                        <p:tgtEl>
                                          <p:spTgt spid="2"/>
                                        </p:tgtEl>
                                        <p:attrNameLst>
                                          <p:attrName>ppt_y</p:attrName>
                                        </p:attrNameLst>
                                      </p:cBhvr>
                                      <p:tavLst>
                                        <p:tav tm="0">
                                          <p:val>
                                            <p:strVal val="#ppt_y"/>
                                          </p:val>
                                        </p:tav>
                                        <p:tav tm="100000">
                                          <p:val>
                                            <p:strVal val="#ppt_y"/>
                                          </p:val>
                                        </p:tav>
                                      </p:tavLst>
                                    </p:anim>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7030A0">
            <a:alpha val="0"/>
          </a:srgbClr>
        </a:solidFill>
        <a:effectLst/>
      </p:bgPr>
    </p:bg>
    <p:spTree>
      <p:nvGrpSpPr>
        <p:cNvPr id="1" name=""/>
        <p:cNvGrpSpPr/>
        <p:nvPr/>
      </p:nvGrpSpPr>
      <p:grpSpPr>
        <a:xfrm>
          <a:off x="0" y="0"/>
          <a:ext cx="0" cy="0"/>
          <a:chOff x="0" y="0"/>
          <a:chExt cx="0" cy="0"/>
        </a:xfrm>
      </p:grpSpPr>
      <p:graphicFrame>
        <p:nvGraphicFramePr>
          <p:cNvPr id="2" name="1 Tablo"/>
          <p:cNvGraphicFramePr>
            <a:graphicFrameLocks noGrp="1"/>
          </p:cNvGraphicFramePr>
          <p:nvPr>
            <p:extLst>
              <p:ext uri="{D42A27DB-BD31-4B8C-83A1-F6EECF244321}">
                <p14:modId xmlns:p14="http://schemas.microsoft.com/office/powerpoint/2010/main" val="3036193230"/>
              </p:ext>
            </p:extLst>
          </p:nvPr>
        </p:nvGraphicFramePr>
        <p:xfrm>
          <a:off x="894561" y="836712"/>
          <a:ext cx="7715240" cy="4286249"/>
        </p:xfrm>
        <a:graphic>
          <a:graphicData uri="http://schemas.openxmlformats.org/drawingml/2006/table">
            <a:tbl>
              <a:tblPr/>
              <a:tblGrid>
                <a:gridCol w="350552">
                  <a:extLst>
                    <a:ext uri="{9D8B030D-6E8A-4147-A177-3AD203B41FA5}">
                      <a16:colId xmlns:a16="http://schemas.microsoft.com/office/drawing/2014/main" val="20000"/>
                    </a:ext>
                  </a:extLst>
                </a:gridCol>
                <a:gridCol w="350552">
                  <a:extLst>
                    <a:ext uri="{9D8B030D-6E8A-4147-A177-3AD203B41FA5}">
                      <a16:colId xmlns:a16="http://schemas.microsoft.com/office/drawing/2014/main" val="20001"/>
                    </a:ext>
                  </a:extLst>
                </a:gridCol>
                <a:gridCol w="350552">
                  <a:extLst>
                    <a:ext uri="{9D8B030D-6E8A-4147-A177-3AD203B41FA5}">
                      <a16:colId xmlns:a16="http://schemas.microsoft.com/office/drawing/2014/main" val="20002"/>
                    </a:ext>
                  </a:extLst>
                </a:gridCol>
                <a:gridCol w="350552">
                  <a:extLst>
                    <a:ext uri="{9D8B030D-6E8A-4147-A177-3AD203B41FA5}">
                      <a16:colId xmlns:a16="http://schemas.microsoft.com/office/drawing/2014/main" val="20003"/>
                    </a:ext>
                  </a:extLst>
                </a:gridCol>
                <a:gridCol w="350552">
                  <a:extLst>
                    <a:ext uri="{9D8B030D-6E8A-4147-A177-3AD203B41FA5}">
                      <a16:colId xmlns:a16="http://schemas.microsoft.com/office/drawing/2014/main" val="20004"/>
                    </a:ext>
                  </a:extLst>
                </a:gridCol>
                <a:gridCol w="350552">
                  <a:extLst>
                    <a:ext uri="{9D8B030D-6E8A-4147-A177-3AD203B41FA5}">
                      <a16:colId xmlns:a16="http://schemas.microsoft.com/office/drawing/2014/main" val="20005"/>
                    </a:ext>
                  </a:extLst>
                </a:gridCol>
                <a:gridCol w="350552">
                  <a:extLst>
                    <a:ext uri="{9D8B030D-6E8A-4147-A177-3AD203B41FA5}">
                      <a16:colId xmlns:a16="http://schemas.microsoft.com/office/drawing/2014/main" val="20006"/>
                    </a:ext>
                  </a:extLst>
                </a:gridCol>
                <a:gridCol w="350552">
                  <a:extLst>
                    <a:ext uri="{9D8B030D-6E8A-4147-A177-3AD203B41FA5}">
                      <a16:colId xmlns:a16="http://schemas.microsoft.com/office/drawing/2014/main" val="20007"/>
                    </a:ext>
                  </a:extLst>
                </a:gridCol>
                <a:gridCol w="350552">
                  <a:extLst>
                    <a:ext uri="{9D8B030D-6E8A-4147-A177-3AD203B41FA5}">
                      <a16:colId xmlns:a16="http://schemas.microsoft.com/office/drawing/2014/main" val="20008"/>
                    </a:ext>
                  </a:extLst>
                </a:gridCol>
                <a:gridCol w="350552">
                  <a:extLst>
                    <a:ext uri="{9D8B030D-6E8A-4147-A177-3AD203B41FA5}">
                      <a16:colId xmlns:a16="http://schemas.microsoft.com/office/drawing/2014/main" val="20009"/>
                    </a:ext>
                  </a:extLst>
                </a:gridCol>
                <a:gridCol w="350552">
                  <a:extLst>
                    <a:ext uri="{9D8B030D-6E8A-4147-A177-3AD203B41FA5}">
                      <a16:colId xmlns:a16="http://schemas.microsoft.com/office/drawing/2014/main" val="20010"/>
                    </a:ext>
                  </a:extLst>
                </a:gridCol>
                <a:gridCol w="352100">
                  <a:extLst>
                    <a:ext uri="{9D8B030D-6E8A-4147-A177-3AD203B41FA5}">
                      <a16:colId xmlns:a16="http://schemas.microsoft.com/office/drawing/2014/main" val="20011"/>
                    </a:ext>
                  </a:extLst>
                </a:gridCol>
                <a:gridCol w="350552">
                  <a:extLst>
                    <a:ext uri="{9D8B030D-6E8A-4147-A177-3AD203B41FA5}">
                      <a16:colId xmlns:a16="http://schemas.microsoft.com/office/drawing/2014/main" val="20012"/>
                    </a:ext>
                  </a:extLst>
                </a:gridCol>
                <a:gridCol w="350552">
                  <a:extLst>
                    <a:ext uri="{9D8B030D-6E8A-4147-A177-3AD203B41FA5}">
                      <a16:colId xmlns:a16="http://schemas.microsoft.com/office/drawing/2014/main" val="20013"/>
                    </a:ext>
                  </a:extLst>
                </a:gridCol>
                <a:gridCol w="350552">
                  <a:extLst>
                    <a:ext uri="{9D8B030D-6E8A-4147-A177-3AD203B41FA5}">
                      <a16:colId xmlns:a16="http://schemas.microsoft.com/office/drawing/2014/main" val="20014"/>
                    </a:ext>
                  </a:extLst>
                </a:gridCol>
                <a:gridCol w="350552">
                  <a:extLst>
                    <a:ext uri="{9D8B030D-6E8A-4147-A177-3AD203B41FA5}">
                      <a16:colId xmlns:a16="http://schemas.microsoft.com/office/drawing/2014/main" val="20015"/>
                    </a:ext>
                  </a:extLst>
                </a:gridCol>
                <a:gridCol w="350552">
                  <a:extLst>
                    <a:ext uri="{9D8B030D-6E8A-4147-A177-3AD203B41FA5}">
                      <a16:colId xmlns:a16="http://schemas.microsoft.com/office/drawing/2014/main" val="20016"/>
                    </a:ext>
                  </a:extLst>
                </a:gridCol>
                <a:gridCol w="350552">
                  <a:extLst>
                    <a:ext uri="{9D8B030D-6E8A-4147-A177-3AD203B41FA5}">
                      <a16:colId xmlns:a16="http://schemas.microsoft.com/office/drawing/2014/main" val="20017"/>
                    </a:ext>
                  </a:extLst>
                </a:gridCol>
                <a:gridCol w="350552">
                  <a:extLst>
                    <a:ext uri="{9D8B030D-6E8A-4147-A177-3AD203B41FA5}">
                      <a16:colId xmlns:a16="http://schemas.microsoft.com/office/drawing/2014/main" val="20018"/>
                    </a:ext>
                  </a:extLst>
                </a:gridCol>
                <a:gridCol w="350552">
                  <a:extLst>
                    <a:ext uri="{9D8B030D-6E8A-4147-A177-3AD203B41FA5}">
                      <a16:colId xmlns:a16="http://schemas.microsoft.com/office/drawing/2014/main" val="20019"/>
                    </a:ext>
                  </a:extLst>
                </a:gridCol>
                <a:gridCol w="350552">
                  <a:extLst>
                    <a:ext uri="{9D8B030D-6E8A-4147-A177-3AD203B41FA5}">
                      <a16:colId xmlns:a16="http://schemas.microsoft.com/office/drawing/2014/main" val="20020"/>
                    </a:ext>
                  </a:extLst>
                </a:gridCol>
                <a:gridCol w="352100">
                  <a:extLst>
                    <a:ext uri="{9D8B030D-6E8A-4147-A177-3AD203B41FA5}">
                      <a16:colId xmlns:a16="http://schemas.microsoft.com/office/drawing/2014/main" val="20021"/>
                    </a:ext>
                  </a:extLst>
                </a:gridCol>
              </a:tblGrid>
              <a:tr h="1015451">
                <a:tc>
                  <a:txBody>
                    <a:bodyPr/>
                    <a:lstStyle/>
                    <a:p>
                      <a:pPr>
                        <a:lnSpc>
                          <a:spcPct val="115000"/>
                        </a:lnSpc>
                      </a:pPr>
                      <a:endParaRPr lang="tr-TR" sz="700" dirty="0">
                        <a:latin typeface="Calibri"/>
                        <a:ea typeface="Times New Roman"/>
                      </a:endParaRPr>
                    </a:p>
                  </a:txBody>
                  <a:tcPr marL="72484" marR="72484" marT="36243" marB="36243">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b="1" dirty="0">
                          <a:latin typeface="Calibri"/>
                          <a:ea typeface="Calibri"/>
                          <a:cs typeface="Times New Roman"/>
                        </a:rPr>
                        <a:t>PY1</a:t>
                      </a:r>
                      <a:endParaRPr lang="tr-TR" sz="700" dirty="0">
                        <a:latin typeface="Calibri"/>
                        <a:ea typeface="Calibri"/>
                        <a:cs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b="1" dirty="0">
                          <a:latin typeface="Calibri"/>
                          <a:ea typeface="Calibri"/>
                          <a:cs typeface="Times New Roman"/>
                        </a:rPr>
                        <a:t>PY2</a:t>
                      </a:r>
                      <a:endParaRPr lang="tr-TR" sz="700" dirty="0">
                        <a:latin typeface="Calibri"/>
                        <a:ea typeface="Calibri"/>
                        <a:cs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b="1" dirty="0">
                          <a:latin typeface="Calibri"/>
                          <a:ea typeface="Calibri"/>
                          <a:cs typeface="Times New Roman"/>
                        </a:rPr>
                        <a:t>PY3</a:t>
                      </a:r>
                      <a:endParaRPr lang="tr-TR" sz="700" dirty="0">
                        <a:latin typeface="Calibri"/>
                        <a:ea typeface="Calibri"/>
                        <a:cs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b="1" dirty="0">
                          <a:latin typeface="Calibri"/>
                          <a:ea typeface="Calibri"/>
                          <a:cs typeface="Times New Roman"/>
                        </a:rPr>
                        <a:t>PY4</a:t>
                      </a:r>
                      <a:endParaRPr lang="tr-TR" sz="700" dirty="0">
                        <a:latin typeface="Calibri"/>
                        <a:ea typeface="Calibri"/>
                        <a:cs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b="1" dirty="0">
                          <a:latin typeface="Calibri"/>
                          <a:ea typeface="Calibri"/>
                          <a:cs typeface="Times New Roman"/>
                        </a:rPr>
                        <a:t>PY5</a:t>
                      </a:r>
                      <a:endParaRPr lang="tr-TR" sz="700" dirty="0">
                        <a:latin typeface="Calibri"/>
                        <a:ea typeface="Calibri"/>
                        <a:cs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b="1" dirty="0">
                          <a:latin typeface="Calibri"/>
                          <a:ea typeface="Calibri"/>
                          <a:cs typeface="Times New Roman"/>
                        </a:rPr>
                        <a:t>PY6</a:t>
                      </a:r>
                      <a:endParaRPr lang="tr-TR" sz="700" dirty="0">
                        <a:latin typeface="Calibri"/>
                        <a:ea typeface="Calibri"/>
                        <a:cs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b="1" dirty="0">
                          <a:latin typeface="Calibri"/>
                          <a:ea typeface="Calibri"/>
                          <a:cs typeface="Times New Roman"/>
                        </a:rPr>
                        <a:t>PY7</a:t>
                      </a:r>
                      <a:endParaRPr lang="tr-TR" sz="700" dirty="0">
                        <a:latin typeface="Calibri"/>
                        <a:ea typeface="Calibri"/>
                        <a:cs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b="1" dirty="0">
                          <a:latin typeface="Calibri"/>
                          <a:ea typeface="Calibri"/>
                          <a:cs typeface="Times New Roman"/>
                        </a:rPr>
                        <a:t>PY8</a:t>
                      </a:r>
                      <a:endParaRPr lang="tr-TR" sz="700" dirty="0">
                        <a:latin typeface="Calibri"/>
                        <a:ea typeface="Calibri"/>
                        <a:cs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b="1" dirty="0">
                          <a:latin typeface="Calibri"/>
                          <a:ea typeface="Calibri"/>
                          <a:cs typeface="Times New Roman"/>
                        </a:rPr>
                        <a:t>PY9</a:t>
                      </a:r>
                      <a:endParaRPr lang="tr-TR" sz="700" dirty="0">
                        <a:latin typeface="Calibri"/>
                        <a:ea typeface="Calibri"/>
                        <a:cs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b="1" dirty="0">
                          <a:latin typeface="Calibri"/>
                          <a:ea typeface="Calibri"/>
                          <a:cs typeface="Times New Roman"/>
                        </a:rPr>
                        <a:t>PY10</a:t>
                      </a:r>
                      <a:endParaRPr lang="tr-TR" sz="700" dirty="0">
                        <a:latin typeface="Calibri"/>
                        <a:ea typeface="Calibri"/>
                        <a:cs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b="1" dirty="0">
                          <a:latin typeface="Calibri"/>
                          <a:ea typeface="Calibri"/>
                          <a:cs typeface="Times New Roman"/>
                        </a:rPr>
                        <a:t>PY11</a:t>
                      </a:r>
                      <a:endParaRPr lang="tr-TR" sz="700" dirty="0">
                        <a:latin typeface="Calibri"/>
                        <a:ea typeface="Calibri"/>
                        <a:cs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b="1" dirty="0">
                          <a:latin typeface="Calibri"/>
                          <a:ea typeface="Calibri"/>
                          <a:cs typeface="Times New Roman"/>
                        </a:rPr>
                        <a:t>PY12</a:t>
                      </a:r>
                      <a:endParaRPr lang="tr-TR" sz="700" dirty="0">
                        <a:latin typeface="Calibri"/>
                        <a:ea typeface="Calibri"/>
                        <a:cs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b="1" dirty="0">
                          <a:latin typeface="Calibri"/>
                          <a:ea typeface="Calibri"/>
                          <a:cs typeface="Times New Roman"/>
                        </a:rPr>
                        <a:t>PY13</a:t>
                      </a:r>
                      <a:endParaRPr lang="tr-TR" sz="700" dirty="0">
                        <a:latin typeface="Calibri"/>
                        <a:ea typeface="Calibri"/>
                        <a:cs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b="1" dirty="0">
                          <a:latin typeface="Calibri"/>
                          <a:ea typeface="Calibri"/>
                          <a:cs typeface="Times New Roman"/>
                        </a:rPr>
                        <a:t>PY14</a:t>
                      </a:r>
                      <a:endParaRPr lang="tr-TR" sz="700" dirty="0">
                        <a:latin typeface="Calibri"/>
                        <a:ea typeface="Calibri"/>
                        <a:cs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b="1" dirty="0">
                          <a:latin typeface="Calibri"/>
                          <a:ea typeface="Calibri"/>
                          <a:cs typeface="Times New Roman"/>
                        </a:rPr>
                        <a:t>PY15</a:t>
                      </a:r>
                      <a:endParaRPr lang="tr-TR" sz="700" dirty="0">
                        <a:latin typeface="Calibri"/>
                        <a:ea typeface="Calibri"/>
                        <a:cs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b="1" dirty="0">
                          <a:latin typeface="Calibri"/>
                          <a:ea typeface="Calibri"/>
                          <a:cs typeface="Times New Roman"/>
                        </a:rPr>
                        <a:t>PY16</a:t>
                      </a:r>
                      <a:endParaRPr lang="tr-TR" sz="700" dirty="0">
                        <a:latin typeface="Calibri"/>
                        <a:ea typeface="Calibri"/>
                        <a:cs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b="1" dirty="0">
                          <a:latin typeface="Calibri"/>
                          <a:ea typeface="Calibri"/>
                          <a:cs typeface="Times New Roman"/>
                        </a:rPr>
                        <a:t>PY17</a:t>
                      </a:r>
                      <a:endParaRPr lang="tr-TR" sz="700" dirty="0">
                        <a:latin typeface="Calibri"/>
                        <a:ea typeface="Calibri"/>
                        <a:cs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b="1" dirty="0">
                          <a:latin typeface="Calibri"/>
                          <a:ea typeface="Calibri"/>
                          <a:cs typeface="Times New Roman"/>
                        </a:rPr>
                        <a:t>PY18</a:t>
                      </a:r>
                      <a:endParaRPr lang="tr-TR" sz="700" dirty="0">
                        <a:latin typeface="Calibri"/>
                        <a:ea typeface="Calibri"/>
                        <a:cs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b="1" dirty="0">
                          <a:latin typeface="Calibri"/>
                          <a:ea typeface="Calibri"/>
                          <a:cs typeface="Times New Roman"/>
                        </a:rPr>
                        <a:t>PY19</a:t>
                      </a:r>
                      <a:endParaRPr lang="tr-TR" sz="700" dirty="0">
                        <a:latin typeface="Calibri"/>
                        <a:ea typeface="Calibri"/>
                        <a:cs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b="1" dirty="0">
                          <a:latin typeface="Calibri"/>
                          <a:ea typeface="Calibri"/>
                          <a:cs typeface="Times New Roman"/>
                        </a:rPr>
                        <a:t>PY20</a:t>
                      </a:r>
                      <a:endParaRPr lang="tr-TR" sz="700" dirty="0">
                        <a:latin typeface="Calibri"/>
                        <a:ea typeface="Calibri"/>
                        <a:cs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b="1" dirty="0">
                          <a:latin typeface="Calibri"/>
                          <a:ea typeface="Calibri"/>
                          <a:cs typeface="Times New Roman"/>
                        </a:rPr>
                        <a:t>PY21</a:t>
                      </a:r>
                      <a:endParaRPr lang="tr-TR" sz="700" dirty="0">
                        <a:latin typeface="Calibri"/>
                        <a:ea typeface="Calibri"/>
                        <a:cs typeface="Times New Roman"/>
                      </a:endParaRPr>
                    </a:p>
                  </a:txBody>
                  <a:tcPr marL="72484" marR="72484" marT="36243" marB="36243">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5133">
                <a:tc>
                  <a:txBody>
                    <a:bodyPr/>
                    <a:lstStyle/>
                    <a:p>
                      <a:pPr>
                        <a:lnSpc>
                          <a:spcPct val="115000"/>
                        </a:lnSpc>
                        <a:spcAft>
                          <a:spcPts val="1000"/>
                        </a:spcAft>
                      </a:pPr>
                      <a:r>
                        <a:rPr lang="tr-TR" sz="1100" b="1" dirty="0">
                          <a:latin typeface="Calibri"/>
                          <a:ea typeface="Calibri"/>
                          <a:cs typeface="Times New Roman"/>
                        </a:rPr>
                        <a:t>D1</a:t>
                      </a:r>
                      <a:endParaRPr lang="tr-TR" sz="700" dirty="0">
                        <a:latin typeface="Calibri"/>
                        <a:ea typeface="Calibri"/>
                        <a:cs typeface="Times New Roman"/>
                      </a:endParaRPr>
                    </a:p>
                  </a:txBody>
                  <a:tcPr marL="72484" marR="72484" marT="36243" marB="36243">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b="1" dirty="0">
                          <a:latin typeface="Calibri"/>
                          <a:ea typeface="Calibri"/>
                          <a:cs typeface="Times New Roman"/>
                        </a:rPr>
                        <a:t>X</a:t>
                      </a:r>
                      <a:endParaRPr lang="tr-TR" sz="700" dirty="0">
                        <a:latin typeface="Calibri"/>
                        <a:ea typeface="Calibri"/>
                        <a:cs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b="1" dirty="0">
                          <a:latin typeface="Calibri"/>
                          <a:ea typeface="Calibri"/>
                          <a:cs typeface="Times New Roman"/>
                        </a:rPr>
                        <a:t>X</a:t>
                      </a:r>
                      <a:endParaRPr lang="tr-TR" sz="700" dirty="0">
                        <a:latin typeface="Calibri"/>
                        <a:ea typeface="Calibri"/>
                        <a:cs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b="1" dirty="0">
                          <a:latin typeface="Calibri"/>
                          <a:ea typeface="Calibri"/>
                          <a:cs typeface="Times New Roman"/>
                        </a:rPr>
                        <a:t>X</a:t>
                      </a:r>
                      <a:endParaRPr lang="tr-TR" sz="700" dirty="0">
                        <a:latin typeface="Calibri"/>
                        <a:ea typeface="Calibri"/>
                        <a:cs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b="1" dirty="0">
                          <a:latin typeface="Calibri"/>
                          <a:ea typeface="Calibri"/>
                          <a:cs typeface="Times New Roman"/>
                        </a:rPr>
                        <a:t>X</a:t>
                      </a:r>
                      <a:endParaRPr lang="tr-TR" sz="700" dirty="0">
                        <a:latin typeface="Calibri"/>
                        <a:ea typeface="Calibri"/>
                        <a:cs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b="1" dirty="0">
                          <a:latin typeface="Calibri"/>
                          <a:ea typeface="Calibri"/>
                          <a:cs typeface="Times New Roman"/>
                        </a:rPr>
                        <a:t>X</a:t>
                      </a:r>
                      <a:endParaRPr lang="tr-TR" sz="700" dirty="0">
                        <a:latin typeface="Calibri"/>
                        <a:ea typeface="Calibri"/>
                        <a:cs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b="1" dirty="0">
                          <a:latin typeface="Calibri"/>
                          <a:ea typeface="Calibri"/>
                          <a:cs typeface="Times New Roman"/>
                        </a:rPr>
                        <a:t>X</a:t>
                      </a:r>
                      <a:endParaRPr lang="tr-TR" sz="700" dirty="0">
                        <a:latin typeface="Calibri"/>
                        <a:ea typeface="Calibri"/>
                        <a:cs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b="1" dirty="0">
                          <a:latin typeface="Calibri"/>
                          <a:ea typeface="Calibri"/>
                          <a:cs typeface="Times New Roman"/>
                        </a:rPr>
                        <a:t>X</a:t>
                      </a:r>
                      <a:endParaRPr lang="tr-TR" sz="700" dirty="0">
                        <a:latin typeface="Calibri"/>
                        <a:ea typeface="Calibri"/>
                        <a:cs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45133">
                <a:tc>
                  <a:txBody>
                    <a:bodyPr/>
                    <a:lstStyle/>
                    <a:p>
                      <a:pPr>
                        <a:lnSpc>
                          <a:spcPct val="115000"/>
                        </a:lnSpc>
                        <a:spcAft>
                          <a:spcPts val="1000"/>
                        </a:spcAft>
                      </a:pPr>
                      <a:r>
                        <a:rPr lang="tr-TR" sz="1100" b="1" dirty="0">
                          <a:latin typeface="Calibri"/>
                          <a:ea typeface="Calibri"/>
                          <a:cs typeface="Times New Roman"/>
                        </a:rPr>
                        <a:t>D2</a:t>
                      </a:r>
                      <a:endParaRPr lang="tr-TR" sz="700" dirty="0">
                        <a:latin typeface="Calibri"/>
                        <a:ea typeface="Calibri"/>
                        <a:cs typeface="Times New Roman"/>
                      </a:endParaRPr>
                    </a:p>
                  </a:txBody>
                  <a:tcPr marL="72484" marR="72484" marT="36243" marB="36243">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b="1" dirty="0">
                          <a:latin typeface="Calibri"/>
                          <a:ea typeface="Calibri"/>
                          <a:cs typeface="Times New Roman"/>
                        </a:rPr>
                        <a:t>X</a:t>
                      </a:r>
                      <a:endParaRPr lang="tr-TR" sz="700" dirty="0">
                        <a:latin typeface="Calibri"/>
                        <a:ea typeface="Calibri"/>
                        <a:cs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b="1" dirty="0">
                          <a:latin typeface="Calibri"/>
                          <a:ea typeface="Calibri"/>
                          <a:cs typeface="Times New Roman"/>
                        </a:rPr>
                        <a:t>X</a:t>
                      </a:r>
                      <a:endParaRPr lang="tr-TR" sz="700" dirty="0">
                        <a:latin typeface="Calibri"/>
                        <a:ea typeface="Calibri"/>
                        <a:cs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b="1" dirty="0">
                          <a:latin typeface="Calibri"/>
                          <a:ea typeface="Calibri"/>
                          <a:cs typeface="Times New Roman"/>
                        </a:rPr>
                        <a:t>X</a:t>
                      </a:r>
                      <a:endParaRPr lang="tr-TR" sz="700" dirty="0">
                        <a:latin typeface="Calibri"/>
                        <a:ea typeface="Calibri"/>
                        <a:cs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b="1" dirty="0">
                          <a:latin typeface="Calibri"/>
                          <a:ea typeface="Calibri"/>
                          <a:cs typeface="Times New Roman"/>
                        </a:rPr>
                        <a:t>X</a:t>
                      </a:r>
                      <a:endParaRPr lang="tr-TR" sz="700" dirty="0">
                        <a:latin typeface="Calibri"/>
                        <a:ea typeface="Calibri"/>
                        <a:cs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tr-TR" sz="1100" b="1" dirty="0">
                          <a:latin typeface="Calibri"/>
                          <a:ea typeface="Calibri"/>
                          <a:cs typeface="Times New Roman"/>
                        </a:rPr>
                        <a:t>X</a:t>
                      </a:r>
                      <a:endParaRPr lang="tr-TR" sz="700" dirty="0">
                        <a:latin typeface="Calibri"/>
                        <a:ea typeface="Calibri"/>
                        <a:cs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45133">
                <a:tc>
                  <a:txBody>
                    <a:bodyPr/>
                    <a:lstStyle/>
                    <a:p>
                      <a:pPr>
                        <a:lnSpc>
                          <a:spcPct val="115000"/>
                        </a:lnSpc>
                        <a:spcAft>
                          <a:spcPts val="1000"/>
                        </a:spcAft>
                      </a:pPr>
                      <a:r>
                        <a:rPr lang="tr-TR" sz="1100" b="1" dirty="0">
                          <a:latin typeface="Calibri"/>
                          <a:ea typeface="Calibri"/>
                          <a:cs typeface="Times New Roman"/>
                        </a:rPr>
                        <a:t>D3</a:t>
                      </a:r>
                      <a:endParaRPr lang="tr-TR" sz="700" dirty="0">
                        <a:latin typeface="Calibri"/>
                        <a:ea typeface="Calibri"/>
                        <a:cs typeface="Times New Roman"/>
                      </a:endParaRPr>
                    </a:p>
                  </a:txBody>
                  <a:tcPr marL="72484" marR="72484" marT="36243" marB="36243">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45133">
                <a:tc>
                  <a:txBody>
                    <a:bodyPr/>
                    <a:lstStyle/>
                    <a:p>
                      <a:pPr>
                        <a:lnSpc>
                          <a:spcPct val="115000"/>
                        </a:lnSpc>
                        <a:spcAft>
                          <a:spcPts val="1000"/>
                        </a:spcAft>
                      </a:pPr>
                      <a:r>
                        <a:rPr lang="tr-TR" sz="1100" b="1" dirty="0">
                          <a:latin typeface="Calibri"/>
                          <a:ea typeface="Calibri"/>
                          <a:cs typeface="Times New Roman"/>
                        </a:rPr>
                        <a:t>D4</a:t>
                      </a:r>
                      <a:endParaRPr lang="tr-TR" sz="700" dirty="0">
                        <a:latin typeface="Calibri"/>
                        <a:ea typeface="Calibri"/>
                        <a:cs typeface="Times New Roman"/>
                      </a:endParaRPr>
                    </a:p>
                  </a:txBody>
                  <a:tcPr marL="72484" marR="72484" marT="36243" marB="36243">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45133">
                <a:tc>
                  <a:txBody>
                    <a:bodyPr/>
                    <a:lstStyle/>
                    <a:p>
                      <a:pPr>
                        <a:lnSpc>
                          <a:spcPct val="115000"/>
                        </a:lnSpc>
                        <a:spcAft>
                          <a:spcPts val="1000"/>
                        </a:spcAft>
                      </a:pPr>
                      <a:r>
                        <a:rPr lang="tr-TR" sz="1100" b="1" dirty="0">
                          <a:latin typeface="Calibri"/>
                          <a:ea typeface="Calibri"/>
                          <a:cs typeface="Times New Roman"/>
                        </a:rPr>
                        <a:t>D5</a:t>
                      </a:r>
                      <a:endParaRPr lang="tr-TR" sz="700" dirty="0">
                        <a:latin typeface="Calibri"/>
                        <a:ea typeface="Calibri"/>
                        <a:cs typeface="Times New Roman"/>
                      </a:endParaRPr>
                    </a:p>
                  </a:txBody>
                  <a:tcPr marL="72484" marR="72484" marT="36243" marB="36243">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45133">
                <a:tc>
                  <a:txBody>
                    <a:bodyPr/>
                    <a:lstStyle/>
                    <a:p>
                      <a:pPr>
                        <a:lnSpc>
                          <a:spcPct val="115000"/>
                        </a:lnSpc>
                        <a:spcAft>
                          <a:spcPts val="1000"/>
                        </a:spcAft>
                      </a:pPr>
                      <a:r>
                        <a:rPr lang="tr-TR" sz="1100" b="1" dirty="0">
                          <a:latin typeface="Calibri"/>
                          <a:ea typeface="Calibri"/>
                          <a:cs typeface="Times New Roman"/>
                        </a:rPr>
                        <a:t>D6</a:t>
                      </a:r>
                      <a:endParaRPr lang="tr-TR" sz="700" dirty="0">
                        <a:latin typeface="Calibri"/>
                        <a:ea typeface="Calibri"/>
                        <a:cs typeface="Times New Roman"/>
                      </a:endParaRPr>
                    </a:p>
                  </a:txBody>
                  <a:tcPr marL="72484" marR="72484" marT="36243" marB="36243">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pPr>
                      <a:endParaRPr lang="tr-TR" sz="700" dirty="0">
                        <a:latin typeface="Calibri"/>
                        <a:ea typeface="Times New Roman"/>
                      </a:endParaRPr>
                    </a:p>
                  </a:txBody>
                  <a:tcPr marL="72484" marR="72484" marT="36243" marB="36243">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96444" name="2 Dikdörtgen"/>
          <p:cNvSpPr>
            <a:spLocks noChangeArrowheads="1"/>
          </p:cNvSpPr>
          <p:nvPr/>
        </p:nvSpPr>
        <p:spPr bwMode="auto">
          <a:xfrm rot="10800000" flipV="1">
            <a:off x="869139" y="5096979"/>
            <a:ext cx="8136903"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0"/>
              </a:spcBef>
              <a:buFontTx/>
              <a:buNone/>
            </a:pPr>
            <a:r>
              <a:rPr lang="tr-TR" altLang="en-US" sz="1200" dirty="0">
                <a:solidFill>
                  <a:srgbClr val="002060"/>
                </a:solidFill>
              </a:rPr>
              <a:t>D1: Fen ve Teknoloji Öğretimi I  	      D2: Eğitim Bilimine Giriş</a:t>
            </a:r>
          </a:p>
          <a:p>
            <a:pPr eaLnBrk="1" hangingPunct="1">
              <a:spcBef>
                <a:spcPct val="0"/>
              </a:spcBef>
              <a:buFontTx/>
              <a:buNone/>
            </a:pPr>
            <a:r>
              <a:rPr lang="tr-TR" altLang="en-US" sz="1200" dirty="0">
                <a:solidFill>
                  <a:srgbClr val="002060"/>
                </a:solidFill>
              </a:rPr>
              <a:t>D3: Temel Matematik                	      D4: Sınıf Yönetimi  </a:t>
            </a:r>
          </a:p>
          <a:p>
            <a:pPr eaLnBrk="1" hangingPunct="1">
              <a:spcBef>
                <a:spcPct val="0"/>
              </a:spcBef>
              <a:buFontTx/>
              <a:buNone/>
            </a:pPr>
            <a:r>
              <a:rPr lang="tr-TR" altLang="en-US" sz="1200" dirty="0">
                <a:solidFill>
                  <a:srgbClr val="002060"/>
                </a:solidFill>
              </a:rPr>
              <a:t>D5: Bilimsel Araştırma Yöntemleri    	      </a:t>
            </a:r>
            <a:r>
              <a:rPr lang="tr-TR" altLang="en-US" sz="1200" dirty="0" smtClean="0">
                <a:solidFill>
                  <a:srgbClr val="002060"/>
                </a:solidFill>
              </a:rPr>
              <a:t>D6</a:t>
            </a:r>
            <a:r>
              <a:rPr lang="tr-TR" altLang="en-US" sz="1200" dirty="0">
                <a:solidFill>
                  <a:srgbClr val="002060"/>
                </a:solidFill>
              </a:rPr>
              <a:t>: Türk Eğitim </a:t>
            </a:r>
            <a:r>
              <a:rPr lang="tr-TR" altLang="en-US" sz="1200" dirty="0" smtClean="0">
                <a:solidFill>
                  <a:srgbClr val="002060"/>
                </a:solidFill>
              </a:rPr>
              <a:t>Tarihi</a:t>
            </a:r>
            <a:endParaRPr lang="en-US" altLang="en-US" sz="1200" dirty="0" smtClean="0">
              <a:solidFill>
                <a:srgbClr val="002060"/>
              </a:solidFill>
            </a:endParaRPr>
          </a:p>
          <a:p>
            <a:pPr eaLnBrk="1" hangingPunct="1">
              <a:spcBef>
                <a:spcPct val="0"/>
              </a:spcBef>
              <a:buFontTx/>
              <a:buNone/>
            </a:pPr>
            <a:endParaRPr lang="tr-TR" altLang="en-US" sz="1200" dirty="0">
              <a:solidFill>
                <a:srgbClr val="002060"/>
              </a:solidFill>
            </a:endParaRPr>
          </a:p>
          <a:p>
            <a:pPr eaLnBrk="1" hangingPunct="1">
              <a:spcBef>
                <a:spcPct val="0"/>
              </a:spcBef>
              <a:buNone/>
            </a:pPr>
            <a:r>
              <a:rPr lang="tr-TR" altLang="en-US" sz="1400" b="1" dirty="0" smtClean="0">
                <a:solidFill>
                  <a:srgbClr val="002060"/>
                </a:solidFill>
              </a:rPr>
              <a:t>Ders </a:t>
            </a:r>
            <a:r>
              <a:rPr lang="tr-TR" altLang="en-US" sz="1400" b="1" dirty="0">
                <a:solidFill>
                  <a:srgbClr val="002060"/>
                </a:solidFill>
              </a:rPr>
              <a:t>kazanımlarını program yeterlikleri ile karşılaştırmak için dereceleme sistemi oluşturulabilir.</a:t>
            </a:r>
            <a:endParaRPr lang="tr-TR" altLang="en-US" sz="1400" dirty="0">
              <a:solidFill>
                <a:srgbClr val="002060"/>
              </a:solidFill>
            </a:endParaRPr>
          </a:p>
        </p:txBody>
      </p:sp>
      <p:sp>
        <p:nvSpPr>
          <p:cNvPr id="96445" name="4 Dikdörtgen"/>
          <p:cNvSpPr>
            <a:spLocks noChangeArrowheads="1"/>
          </p:cNvSpPr>
          <p:nvPr/>
        </p:nvSpPr>
        <p:spPr bwMode="auto">
          <a:xfrm>
            <a:off x="975877" y="44624"/>
            <a:ext cx="7345363" cy="707886"/>
          </a:xfrm>
          <a:prstGeom prst="rect">
            <a:avLst/>
          </a:prstGeom>
          <a:solidFill>
            <a:schemeClr val="bg1">
              <a:lumMod val="90000"/>
            </a:schemeClr>
          </a:solidFill>
          <a:ln>
            <a:noFill/>
          </a:ln>
        </p:spPr>
        <p:txBody>
          <a:bodyPr>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0"/>
              </a:spcBef>
              <a:buFontTx/>
              <a:buNone/>
            </a:pPr>
            <a:r>
              <a:rPr lang="tr-TR" altLang="en-US" sz="2000" b="1" dirty="0" smtClean="0">
                <a:solidFill>
                  <a:srgbClr val="002060"/>
                </a:solidFill>
              </a:rPr>
              <a:t>PROGRAM YETERLİKLERİ ve DERS KAZANIMLARININ İLİŞKİLENDİRİLMESİ</a:t>
            </a:r>
            <a:endParaRPr lang="tr-TR" altLang="en-US" sz="2000"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ÖĞRENCİ İŞ YÜKÜNÜN </a:t>
            </a:r>
            <a:br>
              <a:rPr lang="en-US" dirty="0"/>
            </a:br>
            <a:r>
              <a:rPr lang="en-US" dirty="0" smtClean="0"/>
              <a:t>HESAPLANMASI</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smtClean="0"/>
              <a:t>ÖĞRENCİ İŞ YÜKÜ (AKTS)</a:t>
            </a:r>
            <a:endParaRPr lang="en-US" dirty="0"/>
          </a:p>
        </p:txBody>
      </p:sp>
      <p:sp>
        <p:nvSpPr>
          <p:cNvPr id="98306" name="2 İçerik Yer Tutucusu"/>
          <p:cNvSpPr>
            <a:spLocks noGrp="1"/>
          </p:cNvSpPr>
          <p:nvPr>
            <p:ph idx="1"/>
          </p:nvPr>
        </p:nvSpPr>
        <p:spPr>
          <a:xfrm>
            <a:off x="1443491" y="2015733"/>
            <a:ext cx="6571343" cy="4005555"/>
          </a:xfrm>
        </p:spPr>
        <p:txBody>
          <a:bodyPr>
            <a:normAutofit fontScale="92500" lnSpcReduction="10000"/>
          </a:bodyPr>
          <a:lstStyle/>
          <a:p>
            <a:r>
              <a:rPr lang="tr-TR" altLang="en-US" dirty="0" smtClean="0"/>
              <a:t> Avrupa Kredi Transfer Sistemi (AKTS) bağlamında öğrencilerin aldıkları derslerin iş yüklerinin hesaplanması gerekir.</a:t>
            </a:r>
          </a:p>
          <a:p>
            <a:r>
              <a:rPr lang="tr-TR" altLang="en-US" dirty="0" smtClean="0"/>
              <a:t> AKTS Öğretim etkinliklerinde Avrupa kapsamında bütünlük sağlama çalışmalarıdır.</a:t>
            </a:r>
          </a:p>
          <a:p>
            <a:r>
              <a:rPr lang="tr-TR" altLang="en-US" dirty="0" smtClean="0"/>
              <a:t> Bu sistemle farklı ülkelerde öğrenim gören öğrencilerin değişim programları çerçevesinde eğitim kurumlarında aldıkları derslerin denkliğinin sağlanması amaçlanır. </a:t>
            </a:r>
          </a:p>
          <a:p>
            <a:r>
              <a:rPr lang="tr-TR" altLang="en-US" b="1" dirty="0" smtClean="0"/>
              <a:t> AKTS ülkelerin eğitim sistemlerini tek tipleştirme çalışması değil, akademik tanınma için kullanılan bir araçtır.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Başlık"/>
          <p:cNvSpPr>
            <a:spLocks noGrp="1"/>
          </p:cNvSpPr>
          <p:nvPr>
            <p:ph type="title" idx="4294967295"/>
          </p:nvPr>
        </p:nvSpPr>
        <p:spPr>
          <a:xfrm>
            <a:off x="1619672" y="404019"/>
            <a:ext cx="6750050" cy="579438"/>
          </a:xfrm>
        </p:spPr>
        <p:txBody>
          <a:bodyPr>
            <a:normAutofit/>
          </a:bodyPr>
          <a:lstStyle/>
          <a:p>
            <a:pPr eaLnBrk="1" hangingPunct="1"/>
            <a:r>
              <a:rPr lang="tr-TR" altLang="en-US" dirty="0" smtClean="0"/>
              <a:t>AKTS Nasıl Hesaplanır?</a:t>
            </a:r>
          </a:p>
        </p:txBody>
      </p:sp>
      <p:sp>
        <p:nvSpPr>
          <p:cNvPr id="99331" name="2 İçerik Yer Tutucusu"/>
          <p:cNvSpPr>
            <a:spLocks noGrp="1"/>
          </p:cNvSpPr>
          <p:nvPr>
            <p:ph idx="4294967295"/>
          </p:nvPr>
        </p:nvSpPr>
        <p:spPr>
          <a:xfrm>
            <a:off x="1043608" y="1305719"/>
            <a:ext cx="7416800" cy="4967287"/>
          </a:xfrm>
        </p:spPr>
        <p:txBody>
          <a:bodyPr/>
          <a:lstStyle/>
          <a:p>
            <a:pPr eaLnBrk="1" hangingPunct="1">
              <a:lnSpc>
                <a:spcPct val="120000"/>
              </a:lnSpc>
              <a:spcBef>
                <a:spcPts val="600"/>
              </a:spcBef>
              <a:spcAft>
                <a:spcPts val="600"/>
              </a:spcAft>
              <a:buFont typeface="Wingdings" panose="05000000000000000000" pitchFamily="2" charset="2"/>
              <a:buChar char="ü"/>
            </a:pPr>
            <a:r>
              <a:rPr lang="tr-TR" altLang="en-US" sz="1600" dirty="0" smtClean="0">
                <a:solidFill>
                  <a:srgbClr val="002060"/>
                </a:solidFill>
              </a:rPr>
              <a:t> Bir öğrencinin bir yıllık tahmini iş yükü 1500-1800 saat aralığında değişmektedir.</a:t>
            </a:r>
          </a:p>
          <a:p>
            <a:pPr eaLnBrk="1" hangingPunct="1">
              <a:lnSpc>
                <a:spcPct val="120000"/>
              </a:lnSpc>
              <a:spcBef>
                <a:spcPts val="600"/>
              </a:spcBef>
              <a:spcAft>
                <a:spcPts val="600"/>
              </a:spcAft>
              <a:buFont typeface="Wingdings" panose="05000000000000000000" pitchFamily="2" charset="2"/>
              <a:buChar char="ü"/>
            </a:pPr>
            <a:r>
              <a:rPr lang="tr-TR" altLang="en-US" sz="1600" dirty="0" smtClean="0">
                <a:solidFill>
                  <a:srgbClr val="002060"/>
                </a:solidFill>
              </a:rPr>
              <a:t>Bu iş yükü öğrencilerin derse katılımlarından, ders içi ve dışı etkinliklere, projelere, birlikte ve bireysel çalışmalara, sınavlara, ödev, staj, arazi çalışmasına, kütüphane çalışmalarına kadar tüm etkinlikleri kapsar. </a:t>
            </a:r>
          </a:p>
          <a:p>
            <a:pPr lvl="1" eaLnBrk="1" hangingPunct="1">
              <a:lnSpc>
                <a:spcPct val="120000"/>
              </a:lnSpc>
              <a:spcBef>
                <a:spcPts val="600"/>
              </a:spcBef>
              <a:spcAft>
                <a:spcPts val="600"/>
              </a:spcAft>
              <a:buFont typeface="Wingdings" panose="05000000000000000000" pitchFamily="2" charset="2"/>
              <a:buChar char="q"/>
            </a:pPr>
            <a:r>
              <a:rPr lang="tr-TR" altLang="en-US" sz="1600" dirty="0" smtClean="0">
                <a:solidFill>
                  <a:srgbClr val="002060"/>
                </a:solidFill>
              </a:rPr>
              <a:t>Bir yarıyıl 	</a:t>
            </a:r>
            <a:r>
              <a:rPr lang="en-US" altLang="en-US" sz="1600" dirty="0" smtClean="0">
                <a:solidFill>
                  <a:srgbClr val="002060"/>
                </a:solidFill>
              </a:rPr>
              <a:t>         </a:t>
            </a:r>
            <a:r>
              <a:rPr lang="tr-TR" altLang="en-US" sz="1600" dirty="0" smtClean="0">
                <a:solidFill>
                  <a:srgbClr val="002060"/>
                </a:solidFill>
              </a:rPr>
              <a:t>30 AKTS kredisi	</a:t>
            </a:r>
            <a:r>
              <a:rPr lang="en-US" altLang="en-US" sz="1600" dirty="0" smtClean="0">
                <a:solidFill>
                  <a:srgbClr val="002060"/>
                </a:solidFill>
              </a:rPr>
              <a:t>      	</a:t>
            </a:r>
            <a:r>
              <a:rPr lang="tr-TR" altLang="en-US" sz="1600" dirty="0" smtClean="0">
                <a:solidFill>
                  <a:srgbClr val="002060"/>
                </a:solidFill>
              </a:rPr>
              <a:t>	750-900 saat</a:t>
            </a:r>
          </a:p>
          <a:p>
            <a:pPr lvl="1" eaLnBrk="1" hangingPunct="1">
              <a:lnSpc>
                <a:spcPct val="120000"/>
              </a:lnSpc>
              <a:spcBef>
                <a:spcPts val="600"/>
              </a:spcBef>
              <a:spcAft>
                <a:spcPts val="600"/>
              </a:spcAft>
              <a:buFont typeface="Wingdings" panose="05000000000000000000" pitchFamily="2" charset="2"/>
              <a:buChar char="q"/>
            </a:pPr>
            <a:r>
              <a:rPr lang="tr-TR" altLang="en-US" sz="1600" dirty="0" smtClean="0">
                <a:solidFill>
                  <a:srgbClr val="002060"/>
                </a:solidFill>
              </a:rPr>
              <a:t> Bir yıl 		</a:t>
            </a:r>
            <a:r>
              <a:rPr lang="en-US" altLang="en-US" sz="1600" dirty="0" smtClean="0">
                <a:solidFill>
                  <a:srgbClr val="002060"/>
                </a:solidFill>
              </a:rPr>
              <a:t>         </a:t>
            </a:r>
            <a:r>
              <a:rPr lang="tr-TR" altLang="en-US" sz="1600" dirty="0" smtClean="0">
                <a:solidFill>
                  <a:srgbClr val="002060"/>
                </a:solidFill>
              </a:rPr>
              <a:t>60 AKTS kredisi 		</a:t>
            </a:r>
            <a:r>
              <a:rPr lang="en-US" altLang="en-US" sz="1600" dirty="0" smtClean="0">
                <a:solidFill>
                  <a:srgbClr val="002060"/>
                </a:solidFill>
              </a:rPr>
              <a:t>	</a:t>
            </a:r>
            <a:r>
              <a:rPr lang="tr-TR" altLang="en-US" sz="1600" dirty="0" smtClean="0">
                <a:solidFill>
                  <a:srgbClr val="002060"/>
                </a:solidFill>
              </a:rPr>
              <a:t>1500-1800 saat</a:t>
            </a:r>
          </a:p>
          <a:p>
            <a:pPr eaLnBrk="1" hangingPunct="1">
              <a:lnSpc>
                <a:spcPct val="120000"/>
              </a:lnSpc>
              <a:spcBef>
                <a:spcPts val="600"/>
              </a:spcBef>
              <a:spcAft>
                <a:spcPts val="600"/>
              </a:spcAft>
              <a:buFont typeface="Wingdings" panose="05000000000000000000" pitchFamily="2" charset="2"/>
              <a:buChar char="ü"/>
            </a:pPr>
            <a:r>
              <a:rPr lang="tr-TR" altLang="en-US" sz="1600" dirty="0" smtClean="0">
                <a:solidFill>
                  <a:srgbClr val="002060"/>
                </a:solidFill>
              </a:rPr>
              <a:t> Bir AKTS kredisi</a:t>
            </a:r>
            <a:r>
              <a:rPr lang="en-US" altLang="en-US" sz="1600" dirty="0" smtClean="0">
                <a:solidFill>
                  <a:srgbClr val="002060"/>
                </a:solidFill>
              </a:rPr>
              <a:t> </a:t>
            </a:r>
            <a:r>
              <a:rPr lang="tr-TR" altLang="en-US" sz="1600" dirty="0" smtClean="0">
                <a:solidFill>
                  <a:srgbClr val="002060"/>
                </a:solidFill>
              </a:rPr>
              <a:t>=</a:t>
            </a:r>
            <a:r>
              <a:rPr lang="en-US" altLang="en-US" sz="1600" dirty="0" smtClean="0">
                <a:solidFill>
                  <a:srgbClr val="002060"/>
                </a:solidFill>
              </a:rPr>
              <a:t> </a:t>
            </a:r>
            <a:r>
              <a:rPr lang="tr-TR" altLang="en-US" sz="1600" dirty="0" smtClean="0">
                <a:solidFill>
                  <a:srgbClr val="002060"/>
                </a:solidFill>
              </a:rPr>
              <a:t>25-30 saatlik iş yüküne karşılık gelir.</a:t>
            </a:r>
          </a:p>
          <a:p>
            <a:pPr eaLnBrk="1" hangingPunct="1">
              <a:lnSpc>
                <a:spcPct val="120000"/>
              </a:lnSpc>
              <a:spcBef>
                <a:spcPts val="600"/>
              </a:spcBef>
              <a:spcAft>
                <a:spcPts val="600"/>
              </a:spcAft>
              <a:buFont typeface="Wingdings" panose="05000000000000000000" pitchFamily="2" charset="2"/>
              <a:buChar char="ü"/>
            </a:pPr>
            <a:r>
              <a:rPr lang="tr-TR" altLang="en-US" sz="1600" dirty="0" smtClean="0">
                <a:solidFill>
                  <a:srgbClr val="002060"/>
                </a:solidFill>
              </a:rPr>
              <a:t> Öğrenciler AKTS’lerin belirlenmesinde öğretim elemanına katkı sağlar.</a:t>
            </a:r>
          </a:p>
          <a:p>
            <a:pPr eaLnBrk="1" hangingPunct="1">
              <a:lnSpc>
                <a:spcPct val="120000"/>
              </a:lnSpc>
              <a:spcBef>
                <a:spcPts val="600"/>
              </a:spcBef>
              <a:spcAft>
                <a:spcPts val="600"/>
              </a:spcAft>
              <a:buFont typeface="Wingdings" panose="05000000000000000000" pitchFamily="2" charset="2"/>
              <a:buChar char="ü"/>
            </a:pPr>
            <a:r>
              <a:rPr lang="tr-TR" altLang="en-US" sz="1600" dirty="0" smtClean="0">
                <a:solidFill>
                  <a:srgbClr val="002060"/>
                </a:solidFill>
              </a:rPr>
              <a:t> Bir akademik yılı oluşturan tüm dersler için AKTS kredisi hesaplanırken, öğrencinin söz konusu ders için belirlenen öğrenme kazanımlarına ulaşabilmesi için yaklaşık iş yükünün gerçekçi bir bakış açısı ve öğrencilerin görüşleri de alınarak dayanaklarıyla belirlenmesi gerekir. </a:t>
            </a:r>
          </a:p>
        </p:txBody>
      </p:sp>
      <p:sp>
        <p:nvSpPr>
          <p:cNvPr id="4" name="3 Sağ Ok"/>
          <p:cNvSpPr/>
          <p:nvPr/>
        </p:nvSpPr>
        <p:spPr>
          <a:xfrm>
            <a:off x="2843213" y="3213100"/>
            <a:ext cx="576262" cy="144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dirty="0"/>
          </a:p>
        </p:txBody>
      </p:sp>
      <p:sp>
        <p:nvSpPr>
          <p:cNvPr id="6" name="5 Sağ Ok"/>
          <p:cNvSpPr/>
          <p:nvPr/>
        </p:nvSpPr>
        <p:spPr>
          <a:xfrm>
            <a:off x="5364163" y="3213100"/>
            <a:ext cx="792162" cy="144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dirty="0"/>
          </a:p>
        </p:txBody>
      </p:sp>
      <p:sp>
        <p:nvSpPr>
          <p:cNvPr id="7" name="6 Sağ Ok"/>
          <p:cNvSpPr/>
          <p:nvPr/>
        </p:nvSpPr>
        <p:spPr>
          <a:xfrm>
            <a:off x="2555875" y="3644900"/>
            <a:ext cx="863600" cy="144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dirty="0"/>
          </a:p>
        </p:txBody>
      </p:sp>
      <p:sp>
        <p:nvSpPr>
          <p:cNvPr id="8" name="7 Sağ Ok"/>
          <p:cNvSpPr/>
          <p:nvPr/>
        </p:nvSpPr>
        <p:spPr>
          <a:xfrm>
            <a:off x="5364163" y="3644900"/>
            <a:ext cx="792162" cy="144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2 İçerik Yer Tutucusu"/>
          <p:cNvSpPr>
            <a:spLocks noGrp="1"/>
          </p:cNvSpPr>
          <p:nvPr>
            <p:ph idx="4294967295"/>
          </p:nvPr>
        </p:nvSpPr>
        <p:spPr>
          <a:xfrm>
            <a:off x="669269" y="476672"/>
            <a:ext cx="7647147" cy="4525963"/>
          </a:xfrm>
        </p:spPr>
        <p:txBody>
          <a:bodyPr>
            <a:normAutofit lnSpcReduction="10000"/>
          </a:bodyPr>
          <a:lstStyle/>
          <a:p>
            <a:pPr eaLnBrk="1" hangingPunct="1">
              <a:lnSpc>
                <a:spcPct val="130000"/>
              </a:lnSpc>
              <a:spcBef>
                <a:spcPts val="600"/>
              </a:spcBef>
              <a:spcAft>
                <a:spcPts val="600"/>
              </a:spcAft>
            </a:pPr>
            <a:r>
              <a:rPr lang="tr-TR" altLang="en-US" sz="1900" dirty="0" smtClean="0">
                <a:solidFill>
                  <a:srgbClr val="002060"/>
                </a:solidFill>
              </a:rPr>
              <a:t>Dersin saati ile AKTS kredisi arasında doğrudan bir ilişki yoktur.</a:t>
            </a:r>
            <a:r>
              <a:rPr lang="en-US" altLang="en-US" sz="1900" dirty="0" smtClean="0">
                <a:solidFill>
                  <a:srgbClr val="002060"/>
                </a:solidFill>
              </a:rPr>
              <a:t> </a:t>
            </a:r>
            <a:r>
              <a:rPr lang="tr-TR" altLang="en-US" sz="1900" dirty="0" smtClean="0">
                <a:solidFill>
                  <a:srgbClr val="002060"/>
                </a:solidFill>
              </a:rPr>
              <a:t>Örneğin bir saatlik teorik ders öğrencinin ayrıca 3 saat bireysel çalışmasını gerektirirken, iki saatlik seminer için öğrencinin bir hafta çalışması gerekebilir. Bu takdirde seminerin AKTS kredisi daha yüksek olur.</a:t>
            </a:r>
          </a:p>
          <a:p>
            <a:pPr eaLnBrk="1" hangingPunct="1">
              <a:lnSpc>
                <a:spcPct val="130000"/>
              </a:lnSpc>
              <a:spcBef>
                <a:spcPts val="600"/>
              </a:spcBef>
              <a:spcAft>
                <a:spcPts val="600"/>
              </a:spcAft>
            </a:pPr>
            <a:r>
              <a:rPr lang="tr-TR" altLang="en-US" sz="1900" dirty="0" smtClean="0">
                <a:solidFill>
                  <a:srgbClr val="002060"/>
                </a:solidFill>
              </a:rPr>
              <a:t>İş yükü,</a:t>
            </a:r>
            <a:r>
              <a:rPr lang="en-US" altLang="en-US" sz="1900" dirty="0" smtClean="0">
                <a:solidFill>
                  <a:srgbClr val="002060"/>
                </a:solidFill>
              </a:rPr>
              <a:t> </a:t>
            </a:r>
            <a:r>
              <a:rPr lang="tr-TR" altLang="en-US" sz="1900" dirty="0" smtClean="0">
                <a:solidFill>
                  <a:srgbClr val="002060"/>
                </a:solidFill>
              </a:rPr>
              <a:t>söz konusu ders için gerekli görülen tüm çalışmalar (dersin teorik süresi, uygulamaları, ödevler, projeler, araştırmaları proje çalışmaları, bireysel ve grup çalışmaları, sınavlar, internet taramaları, gerekli görülen süreler) dikkate alınarak hesaplanır.</a:t>
            </a:r>
          </a:p>
          <a:p>
            <a:pPr lvl="1" eaLnBrk="1" hangingPunct="1">
              <a:lnSpc>
                <a:spcPct val="130000"/>
              </a:lnSpc>
              <a:spcBef>
                <a:spcPts val="600"/>
              </a:spcBef>
              <a:spcAft>
                <a:spcPts val="600"/>
              </a:spcAft>
              <a:buFont typeface="Wingdings" panose="05000000000000000000" pitchFamily="2" charset="2"/>
              <a:buChar char="Ø"/>
            </a:pPr>
            <a:r>
              <a:rPr lang="tr-TR" altLang="en-US" sz="1900" dirty="0" smtClean="0">
                <a:solidFill>
                  <a:srgbClr val="002060"/>
                </a:solidFill>
              </a:rPr>
              <a:t>Örneğin tüm bu çalışma sürelerinin toplamı 150 saatlik bir iş yükünü içeriyorsa bu dersin AKTS kredisi 150/30= 5 AKTS’ dir.</a:t>
            </a:r>
          </a:p>
        </p:txBody>
      </p:sp>
      <p:sp>
        <p:nvSpPr>
          <p:cNvPr id="8" name="7 Metin kutusu"/>
          <p:cNvSpPr txBox="1"/>
          <p:nvPr/>
        </p:nvSpPr>
        <p:spPr>
          <a:xfrm>
            <a:off x="755576" y="5157192"/>
            <a:ext cx="7704137" cy="852488"/>
          </a:xfrm>
          <a:prstGeom prst="rect">
            <a:avLst/>
          </a:prstGeom>
          <a:solidFill>
            <a:schemeClr val="tx2">
              <a:lumMod val="20000"/>
              <a:lumOff val="80000"/>
            </a:schemeClr>
          </a:solidFill>
          <a:ln w="38100"/>
        </p:spPr>
        <p:style>
          <a:lnRef idx="1">
            <a:schemeClr val="dk1"/>
          </a:lnRef>
          <a:fillRef idx="2">
            <a:schemeClr val="dk1"/>
          </a:fillRef>
          <a:effectRef idx="1">
            <a:schemeClr val="dk1"/>
          </a:effectRef>
          <a:fontRef idx="minor">
            <a:schemeClr val="dk1"/>
          </a:fontRef>
        </p:style>
        <p:txBody>
          <a:bodyPr>
            <a:spAutoFit/>
          </a:bodyPr>
          <a:lstStyle>
            <a:lvl1pPr marL="342900" indent="-342900">
              <a:defRPr>
                <a:solidFill>
                  <a:schemeClr val="tx1"/>
                </a:solidFill>
                <a:latin typeface="Comic Sans MS" panose="030F0702030302020204" pitchFamily="66" charset="0"/>
              </a:defRPr>
            </a:lvl1pPr>
            <a:lvl2pPr>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lvl="1" eaLnBrk="1" hangingPunct="1">
              <a:lnSpc>
                <a:spcPct val="130000"/>
              </a:lnSpc>
              <a:spcBef>
                <a:spcPts val="600"/>
              </a:spcBef>
              <a:spcAft>
                <a:spcPts val="600"/>
              </a:spcAft>
            </a:pPr>
            <a:r>
              <a:rPr lang="tr-TR" altLang="en-US" sz="1900" b="1" dirty="0">
                <a:solidFill>
                  <a:srgbClr val="800080"/>
                </a:solidFill>
                <a:latin typeface="Palatino Linotype" panose="02040502050505030304" pitchFamily="18" charset="0"/>
              </a:rPr>
              <a:t>Bolonya süreci, bir dersin kredilerini ECTS ‘ye taşımak değildir.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KALİTE SÜREÇLERİ</a:t>
            </a:r>
            <a:endParaRPr lang="en-US" dirty="0"/>
          </a:p>
        </p:txBody>
      </p:sp>
      <p:sp>
        <p:nvSpPr>
          <p:cNvPr id="3" name="2 İçerik Yer Tutucusu"/>
          <p:cNvSpPr>
            <a:spLocks noGrp="1"/>
          </p:cNvSpPr>
          <p:nvPr>
            <p:ph idx="1"/>
          </p:nvPr>
        </p:nvSpPr>
        <p:spPr>
          <a:xfrm>
            <a:off x="1443491" y="2015733"/>
            <a:ext cx="6800917" cy="3450613"/>
          </a:xfrm>
        </p:spPr>
        <p:txBody>
          <a:bodyPr>
            <a:normAutofit/>
          </a:bodyPr>
          <a:lstStyle/>
          <a:p>
            <a:pPr lvl="1"/>
            <a:r>
              <a:rPr lang="tr-TR" sz="2000" dirty="0" smtClean="0"/>
              <a:t>Doğru şeyleri, doğru yapmak olarak tanımlanabilir.</a:t>
            </a:r>
          </a:p>
          <a:p>
            <a:pPr lvl="1"/>
            <a:r>
              <a:rPr lang="tr-TR" sz="2000" dirty="0" smtClean="0"/>
              <a:t>Bir şeyleri daha iyi yapabilme fırsatının ortaya çıkmasıdır. </a:t>
            </a:r>
          </a:p>
          <a:p>
            <a:pPr lvl="1"/>
            <a:endParaRPr lang="tr-TR" sz="2000" dirty="0" smtClean="0"/>
          </a:p>
          <a:p>
            <a:pPr marL="457200" lvl="1" indent="0">
              <a:buNone/>
            </a:pPr>
            <a:r>
              <a:rPr lang="tr-TR" dirty="0" smtClean="0"/>
              <a:t>“Madrit Avrupa Üniversitesi Rektörü Prof.Dr. Agueda Benito”</a:t>
            </a:r>
          </a:p>
          <a:p>
            <a:pPr lvl="1"/>
            <a:endParaRPr lang="tr-TR" sz="20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etin kutusu"/>
          <p:cNvSpPr txBox="1"/>
          <p:nvPr/>
        </p:nvSpPr>
        <p:spPr>
          <a:xfrm>
            <a:off x="899592" y="1628800"/>
            <a:ext cx="7344816" cy="3242426"/>
          </a:xfrm>
          <a:prstGeom prst="rect">
            <a:avLst/>
          </a:prstGeom>
          <a:noFill/>
        </p:spPr>
        <p:txBody>
          <a:bodyPr>
            <a:spAutoFit/>
          </a:bodyPr>
          <a:lstStyle/>
          <a:p>
            <a:pPr algn="ctr" eaLnBrk="1" hangingPunct="1">
              <a:lnSpc>
                <a:spcPct val="130000"/>
              </a:lnSpc>
              <a:defRPr/>
            </a:pPr>
            <a:r>
              <a:rPr lang="tr-TR" sz="3200" b="1" dirty="0">
                <a:ln w="1905"/>
                <a:solidFill>
                  <a:srgbClr val="002060"/>
                </a:solidFill>
                <a:effectLst>
                  <a:innerShdw blurRad="69850" dist="43180" dir="5400000">
                    <a:srgbClr val="000000">
                      <a:alpha val="65000"/>
                    </a:srgbClr>
                  </a:innerShdw>
                </a:effectLst>
                <a:latin typeface="Palatino Linotype" panose="02040502050505030304" pitchFamily="18" charset="0"/>
              </a:rPr>
              <a:t>Amaç; </a:t>
            </a:r>
            <a:r>
              <a:rPr lang="tr-TR" sz="3200" dirty="0">
                <a:ln w="1905"/>
                <a:solidFill>
                  <a:srgbClr val="002060"/>
                </a:solidFill>
                <a:effectLst>
                  <a:innerShdw blurRad="69850" dist="43180" dir="5400000">
                    <a:srgbClr val="000000">
                      <a:alpha val="65000"/>
                    </a:srgbClr>
                  </a:innerShdw>
                </a:effectLst>
                <a:latin typeface="Palatino Linotype" panose="02040502050505030304" pitchFamily="18" charset="0"/>
              </a:rPr>
              <a:t>Avrupa Yükseköğretimi alanında Yükseköğretim </a:t>
            </a:r>
            <a:r>
              <a:rPr lang="en-US" sz="3200" dirty="0" smtClean="0">
                <a:ln w="1905"/>
                <a:solidFill>
                  <a:srgbClr val="002060"/>
                </a:solidFill>
                <a:effectLst>
                  <a:innerShdw blurRad="69850" dist="43180" dir="5400000">
                    <a:srgbClr val="000000">
                      <a:alpha val="65000"/>
                    </a:srgbClr>
                  </a:innerShdw>
                </a:effectLst>
                <a:latin typeface="Palatino Linotype" panose="02040502050505030304" pitchFamily="18" charset="0"/>
              </a:rPr>
              <a:t>K</a:t>
            </a:r>
            <a:r>
              <a:rPr lang="tr-TR" sz="3200" dirty="0" smtClean="0">
                <a:ln w="1905"/>
                <a:solidFill>
                  <a:srgbClr val="002060"/>
                </a:solidFill>
                <a:effectLst>
                  <a:innerShdw blurRad="69850" dist="43180" dir="5400000">
                    <a:srgbClr val="000000">
                      <a:alpha val="65000"/>
                    </a:srgbClr>
                  </a:innerShdw>
                </a:effectLst>
                <a:latin typeface="Palatino Linotype" panose="02040502050505030304" pitchFamily="18" charset="0"/>
              </a:rPr>
              <a:t>urumlarının </a:t>
            </a:r>
            <a:r>
              <a:rPr lang="tr-TR" sz="3200" dirty="0">
                <a:ln w="1905"/>
                <a:solidFill>
                  <a:srgbClr val="002060"/>
                </a:solidFill>
                <a:effectLst>
                  <a:innerShdw blurRad="69850" dist="43180" dir="5400000">
                    <a:srgbClr val="000000">
                      <a:alpha val="65000"/>
                    </a:srgbClr>
                  </a:innerShdw>
                </a:effectLst>
                <a:latin typeface="Palatino Linotype" panose="02040502050505030304" pitchFamily="18" charset="0"/>
              </a:rPr>
              <a:t>birbirleri ile uyum içinde ve karşılaştırılabilir kalite düzeyinde hizmet vermeleridir.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899592" y="1124744"/>
            <a:ext cx="7344816" cy="401956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263525" eaLnBrk="1" hangingPunct="1">
              <a:lnSpc>
                <a:spcPct val="140000"/>
              </a:lnSpc>
              <a:spcBef>
                <a:spcPts val="1200"/>
              </a:spcBef>
              <a:spcAft>
                <a:spcPts val="1200"/>
              </a:spcAft>
              <a:defRPr/>
            </a:pPr>
            <a:r>
              <a:rPr lang="tr-TR" sz="2400" dirty="0">
                <a:solidFill>
                  <a:srgbClr val="002060"/>
                </a:solidFill>
                <a:latin typeface="Palatino Linotype" panose="02040502050505030304" pitchFamily="18" charset="0"/>
              </a:rPr>
              <a:t>Toplumun ve sektörlerin gereksinimlerinden bağımsız olarak kalite süreçlerini gerçekleştirmek güçtür. </a:t>
            </a:r>
          </a:p>
          <a:p>
            <a:pPr marL="263525" eaLnBrk="1" hangingPunct="1">
              <a:lnSpc>
                <a:spcPct val="140000"/>
              </a:lnSpc>
              <a:spcBef>
                <a:spcPts val="1200"/>
              </a:spcBef>
              <a:spcAft>
                <a:spcPts val="1200"/>
              </a:spcAft>
              <a:defRPr/>
            </a:pPr>
            <a:r>
              <a:rPr lang="tr-TR" sz="2400" dirty="0">
                <a:solidFill>
                  <a:srgbClr val="002060"/>
                </a:solidFill>
                <a:latin typeface="Palatino Linotype" panose="02040502050505030304" pitchFamily="18" charset="0"/>
              </a:rPr>
              <a:t>Her ülke kendi eğitim sistemine uygun kalite güvence standartları ortaya koymakta ve bu standartlar eşliğinde eğitim sistemini değerlendirmektedir.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Başlık"/>
          <p:cNvSpPr>
            <a:spLocks noGrp="1"/>
          </p:cNvSpPr>
          <p:nvPr>
            <p:ph type="title"/>
          </p:nvPr>
        </p:nvSpPr>
        <p:spPr>
          <a:xfrm>
            <a:off x="780728" y="836712"/>
            <a:ext cx="7784350" cy="1143000"/>
          </a:xfrm>
        </p:spPr>
        <p:txBody>
          <a:bodyPr>
            <a:normAutofit fontScale="90000"/>
          </a:bodyPr>
          <a:lstStyle/>
          <a:p>
            <a:pPr algn="ctr" eaLnBrk="1" hangingPunct="1"/>
            <a:r>
              <a:rPr lang="tr-TR" altLang="en-US" sz="3000" dirty="0" smtClean="0"/>
              <a:t>Türkiye’de Kalite Güvence Sistemi YÖDEK </a:t>
            </a:r>
            <a:r>
              <a:rPr lang="tr-TR" altLang="en-US" sz="3000" cap="none" dirty="0" smtClean="0"/>
              <a:t>Tarafından Hazırlanmış  Esaslara Göre</a:t>
            </a:r>
          </a:p>
        </p:txBody>
      </p:sp>
      <p:sp>
        <p:nvSpPr>
          <p:cNvPr id="3" name="2 İçerik Yer Tutucusu"/>
          <p:cNvSpPr>
            <a:spLocks noGrp="1"/>
          </p:cNvSpPr>
          <p:nvPr>
            <p:ph idx="1"/>
          </p:nvPr>
        </p:nvSpPr>
        <p:spPr>
          <a:xfrm>
            <a:off x="755576" y="2071688"/>
            <a:ext cx="7708599" cy="4525962"/>
          </a:xfrm>
        </p:spPr>
        <p:txBody>
          <a:bodyPr/>
          <a:lstStyle/>
          <a:p>
            <a:pPr marL="0" indent="0" defTabSz="542925" eaLnBrk="1" hangingPunct="1">
              <a:lnSpc>
                <a:spcPct val="130000"/>
              </a:lnSpc>
              <a:spcBef>
                <a:spcPts val="600"/>
              </a:spcBef>
              <a:buFont typeface="Wingdings 2" panose="05020102010507070707" pitchFamily="18" charset="2"/>
              <a:buNone/>
            </a:pPr>
            <a:r>
              <a:rPr lang="tr-TR" altLang="en-US" sz="2400" dirty="0" smtClean="0">
                <a:solidFill>
                  <a:srgbClr val="1F1FD3"/>
                </a:solidFill>
                <a:latin typeface="Comic Sans MS" panose="030F0702030302020204" pitchFamily="66" charset="0"/>
              </a:rPr>
              <a:t>	</a:t>
            </a:r>
            <a:r>
              <a:rPr lang="tr-TR" altLang="en-US" sz="2400" dirty="0" smtClean="0">
                <a:solidFill>
                  <a:srgbClr val="002060"/>
                </a:solidFill>
              </a:rPr>
              <a:t>Yükseköğretim kurumları tarafından yıllık olarak gerçekleştirilen “iç değerlendirme” süreci ve bağımsız “dış değerlendirme” süreciyle kalite düzeylerinin onaylanması ile gerçekleştirilmektedir</a:t>
            </a:r>
            <a:r>
              <a:rPr lang="tr-TR" altLang="en-US" sz="2400" dirty="0" smtClean="0">
                <a:solidFill>
                  <a:srgbClr val="002060"/>
                </a:solidFill>
                <a:latin typeface="Comic Sans MS" panose="030F0702030302020204" pitchFamily="66" charset="0"/>
              </a:rPr>
              <a:t>.  </a:t>
            </a:r>
          </a:p>
          <a:p>
            <a:pPr marL="0" indent="0" defTabSz="542925" eaLnBrk="1" hangingPunct="1">
              <a:lnSpc>
                <a:spcPct val="130000"/>
              </a:lnSpc>
              <a:spcBef>
                <a:spcPts val="600"/>
              </a:spcBef>
              <a:buFont typeface="Wingdings 2" panose="05020102010507070707" pitchFamily="18" charset="2"/>
              <a:buNone/>
            </a:pPr>
            <a:endParaRPr lang="tr-TR" altLang="en-US" sz="2400" dirty="0" smtClean="0">
              <a:solidFill>
                <a:srgbClr val="1F1F2E"/>
              </a:solidFill>
              <a:latin typeface="Comic Sans MS" panose="030F0702030302020204" pitchFamily="66" charset="0"/>
            </a:endParaRPr>
          </a:p>
          <a:p>
            <a:pPr marL="0" indent="0" defTabSz="542925" eaLnBrk="1" hangingPunct="1">
              <a:lnSpc>
                <a:spcPct val="130000"/>
              </a:lnSpc>
              <a:spcBef>
                <a:spcPts val="600"/>
              </a:spcBef>
              <a:buFont typeface="Wingdings 2" panose="05020102010507070707" pitchFamily="18" charset="2"/>
              <a:buNone/>
            </a:pPr>
            <a:endParaRPr lang="tr-TR" altLang="en-US" sz="2400" dirty="0" smtClean="0">
              <a:solidFill>
                <a:srgbClr val="1F1FD3"/>
              </a:solidFill>
              <a:latin typeface="Comic Sans MS" panose="030F0702030302020204" pitchFamily="66"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4"/>
          <p:cNvSpPr txBox="1">
            <a:spLocks noChangeArrowheads="1"/>
          </p:cNvSpPr>
          <p:nvPr/>
        </p:nvSpPr>
        <p:spPr bwMode="auto">
          <a:xfrm>
            <a:off x="2405063" y="2409825"/>
            <a:ext cx="5824537"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0"/>
              </a:spcBef>
              <a:buFontTx/>
              <a:buNone/>
            </a:pPr>
            <a:r>
              <a:rPr lang="tr-TR" altLang="en-US" sz="2600" b="1" dirty="0">
                <a:solidFill>
                  <a:srgbClr val="002060"/>
                </a:solidFill>
              </a:rPr>
              <a:t>İletişim</a:t>
            </a:r>
          </a:p>
          <a:p>
            <a:pPr eaLnBrk="1" hangingPunct="1">
              <a:spcBef>
                <a:spcPct val="0"/>
              </a:spcBef>
              <a:buFontTx/>
              <a:buNone/>
            </a:pPr>
            <a:endParaRPr lang="tr-TR" altLang="en-US" sz="2600" b="1" dirty="0">
              <a:solidFill>
                <a:srgbClr val="002060"/>
              </a:solidFill>
            </a:endParaRPr>
          </a:p>
          <a:p>
            <a:pPr eaLnBrk="1" hangingPunct="1">
              <a:spcBef>
                <a:spcPct val="0"/>
              </a:spcBef>
              <a:buFontTx/>
              <a:buNone/>
            </a:pPr>
            <a:r>
              <a:rPr lang="tr-TR" altLang="en-US" sz="1800" b="1" dirty="0">
                <a:solidFill>
                  <a:srgbClr val="002060"/>
                </a:solidFill>
              </a:rPr>
              <a:t>Prof. Dr. A. Gönül Akçamete</a:t>
            </a:r>
          </a:p>
          <a:p>
            <a:pPr eaLnBrk="1" hangingPunct="1">
              <a:spcBef>
                <a:spcPct val="0"/>
              </a:spcBef>
              <a:buFontTx/>
              <a:buNone/>
            </a:pPr>
            <a:endParaRPr lang="tr-TR" altLang="en-US" sz="1800" dirty="0">
              <a:solidFill>
                <a:srgbClr val="002060"/>
              </a:solidFill>
            </a:endParaRPr>
          </a:p>
          <a:p>
            <a:pPr eaLnBrk="1" hangingPunct="1">
              <a:spcBef>
                <a:spcPct val="0"/>
              </a:spcBef>
              <a:buFontTx/>
              <a:buNone/>
            </a:pPr>
            <a:r>
              <a:rPr lang="tr-TR" altLang="en-US" sz="1800" dirty="0" smtClean="0">
                <a:solidFill>
                  <a:srgbClr val="002060"/>
                </a:solidFill>
              </a:rPr>
              <a:t>E</a:t>
            </a:r>
            <a:r>
              <a:rPr lang="en-US" altLang="en-US" sz="1800" dirty="0" smtClean="0">
                <a:solidFill>
                  <a:srgbClr val="002060"/>
                </a:solidFill>
              </a:rPr>
              <a:t>-</a:t>
            </a:r>
            <a:r>
              <a:rPr lang="en-US" altLang="en-US" sz="1800" dirty="0" err="1" smtClean="0">
                <a:solidFill>
                  <a:srgbClr val="002060"/>
                </a:solidFill>
              </a:rPr>
              <a:t>posta</a:t>
            </a:r>
            <a:r>
              <a:rPr lang="tr-TR" altLang="en-US" sz="1800" dirty="0">
                <a:solidFill>
                  <a:srgbClr val="002060"/>
                </a:solidFill>
              </a:rPr>
              <a:t>	: </a:t>
            </a:r>
            <a:r>
              <a:rPr lang="tr-TR" altLang="en-US" sz="1800" dirty="0" smtClean="0">
                <a:solidFill>
                  <a:srgbClr val="002060"/>
                </a:solidFill>
              </a:rPr>
              <a:t> </a:t>
            </a:r>
            <a:r>
              <a:rPr lang="tr-TR" altLang="en-US" sz="1800" dirty="0" smtClean="0">
                <a:solidFill>
                  <a:srgbClr val="002060"/>
                </a:solidFill>
              </a:rPr>
              <a:t>gakcamete@gmail.com</a:t>
            </a:r>
            <a:endParaRPr lang="tr-TR" altLang="en-US" sz="1800" dirty="0">
              <a:solidFill>
                <a:srgbClr val="002060"/>
              </a:solidFill>
            </a:endParaRPr>
          </a:p>
        </p:txBody>
      </p:sp>
      <p:sp>
        <p:nvSpPr>
          <p:cNvPr id="58371" name="Text Box 6"/>
          <p:cNvSpPr txBox="1">
            <a:spLocks noChangeArrowheads="1"/>
          </p:cNvSpPr>
          <p:nvPr/>
        </p:nvSpPr>
        <p:spPr bwMode="auto">
          <a:xfrm>
            <a:off x="5004048" y="5373216"/>
            <a:ext cx="33441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rgbClr val="79551B"/>
                </a:solidFill>
                <a:latin typeface="Palatino Linotype" panose="02040502050505030304" pitchFamily="18" charset="0"/>
              </a:defRPr>
            </a:lvl1pPr>
            <a:lvl2pPr marL="742950" indent="-285750">
              <a:spcBef>
                <a:spcPct val="20000"/>
              </a:spcBef>
              <a:buChar char="–"/>
              <a:defRPr sz="2400">
                <a:solidFill>
                  <a:srgbClr val="79551B"/>
                </a:solidFill>
                <a:latin typeface="Palatino Linotype" panose="02040502050505030304" pitchFamily="18" charset="0"/>
              </a:defRPr>
            </a:lvl2pPr>
            <a:lvl3pPr marL="1143000" indent="-228600">
              <a:spcBef>
                <a:spcPct val="20000"/>
              </a:spcBef>
              <a:buChar char="•"/>
              <a:defRPr sz="2000">
                <a:solidFill>
                  <a:srgbClr val="79551B"/>
                </a:solidFill>
                <a:latin typeface="Palatino Linotype" panose="02040502050505030304" pitchFamily="18" charset="0"/>
              </a:defRPr>
            </a:lvl3pPr>
            <a:lvl4pPr marL="1600200" indent="-228600">
              <a:spcBef>
                <a:spcPct val="20000"/>
              </a:spcBef>
              <a:buChar char="–"/>
              <a:defRPr>
                <a:solidFill>
                  <a:srgbClr val="79551B"/>
                </a:solidFill>
                <a:latin typeface="Palatino Linotype" panose="02040502050505030304" pitchFamily="18" charset="0"/>
              </a:defRPr>
            </a:lvl4pPr>
            <a:lvl5pPr marL="2057400" indent="-228600">
              <a:spcBef>
                <a:spcPct val="20000"/>
              </a:spcBef>
              <a:buChar char="»"/>
              <a:defRPr sz="1600">
                <a:solidFill>
                  <a:srgbClr val="79551B"/>
                </a:solidFill>
                <a:latin typeface="Palatino Linotype" panose="02040502050505030304" pitchFamily="18" charset="0"/>
              </a:defRPr>
            </a:lvl5pPr>
            <a:lvl6pPr marL="2514600" indent="-228600" eaLnBrk="0" fontAlgn="base" hangingPunct="0">
              <a:spcBef>
                <a:spcPct val="20000"/>
              </a:spcBef>
              <a:spcAft>
                <a:spcPct val="0"/>
              </a:spcAft>
              <a:buChar char="»"/>
              <a:defRPr sz="1600">
                <a:solidFill>
                  <a:srgbClr val="79551B"/>
                </a:solidFill>
                <a:latin typeface="Palatino Linotype" panose="02040502050505030304" pitchFamily="18" charset="0"/>
              </a:defRPr>
            </a:lvl6pPr>
            <a:lvl7pPr marL="2971800" indent="-228600" eaLnBrk="0" fontAlgn="base" hangingPunct="0">
              <a:spcBef>
                <a:spcPct val="20000"/>
              </a:spcBef>
              <a:spcAft>
                <a:spcPct val="0"/>
              </a:spcAft>
              <a:buChar char="»"/>
              <a:defRPr sz="1600">
                <a:solidFill>
                  <a:srgbClr val="79551B"/>
                </a:solidFill>
                <a:latin typeface="Palatino Linotype" panose="02040502050505030304" pitchFamily="18" charset="0"/>
              </a:defRPr>
            </a:lvl7pPr>
            <a:lvl8pPr marL="3429000" indent="-228600" eaLnBrk="0" fontAlgn="base" hangingPunct="0">
              <a:spcBef>
                <a:spcPct val="20000"/>
              </a:spcBef>
              <a:spcAft>
                <a:spcPct val="0"/>
              </a:spcAft>
              <a:buChar char="»"/>
              <a:defRPr sz="1600">
                <a:solidFill>
                  <a:srgbClr val="79551B"/>
                </a:solidFill>
                <a:latin typeface="Palatino Linotype" panose="02040502050505030304" pitchFamily="18" charset="0"/>
              </a:defRPr>
            </a:lvl8pPr>
            <a:lvl9pPr marL="3886200" indent="-228600" eaLnBrk="0" fontAlgn="base" hangingPunct="0">
              <a:spcBef>
                <a:spcPct val="20000"/>
              </a:spcBef>
              <a:spcAft>
                <a:spcPct val="0"/>
              </a:spcAft>
              <a:buChar char="»"/>
              <a:defRPr sz="1600">
                <a:solidFill>
                  <a:srgbClr val="79551B"/>
                </a:solidFill>
                <a:latin typeface="Palatino Linotype" panose="02040502050505030304" pitchFamily="18" charset="0"/>
              </a:defRPr>
            </a:lvl9pPr>
          </a:lstStyle>
          <a:p>
            <a:pPr eaLnBrk="1" hangingPunct="1">
              <a:spcBef>
                <a:spcPct val="0"/>
              </a:spcBef>
              <a:buFontTx/>
              <a:buNone/>
            </a:pPr>
            <a:r>
              <a:rPr lang="tr-TR" altLang="en-US" i="1" dirty="0">
                <a:solidFill>
                  <a:srgbClr val="002060"/>
                </a:solidFill>
                <a:latin typeface="Comic Sans MS" panose="030F0702030302020204" pitchFamily="66" charset="0"/>
              </a:rPr>
              <a:t>Teşekkür Ederim…</a:t>
            </a:r>
          </a:p>
        </p:txBody>
      </p:sp>
      <p:sp>
        <p:nvSpPr>
          <p:cNvPr id="4" name="3 Dikdörtgen"/>
          <p:cNvSpPr/>
          <p:nvPr/>
        </p:nvSpPr>
        <p:spPr>
          <a:xfrm>
            <a:off x="1115616" y="980730"/>
            <a:ext cx="7056784" cy="1200329"/>
          </a:xfrm>
          <a:prstGeom prst="rect">
            <a:avLst/>
          </a:prstGeom>
          <a:noFill/>
        </p:spPr>
        <p:txBody>
          <a:bodyPr>
            <a:spAutoFit/>
          </a:bodyPr>
          <a:lstStyle/>
          <a:p>
            <a:pPr algn="ctr" eaLnBrk="1" hangingPunct="1">
              <a:spcBef>
                <a:spcPts val="600"/>
              </a:spcBef>
              <a:spcAft>
                <a:spcPts val="600"/>
              </a:spcAft>
              <a:defRPr/>
            </a:pPr>
            <a:r>
              <a:rPr lang="tr-TR" sz="3600" b="1" dirty="0">
                <a:ln>
                  <a:solidFill>
                    <a:sysClr val="windowText" lastClr="000000"/>
                  </a:solidFill>
                </a:ln>
                <a:solidFill>
                  <a:schemeClr val="accent1">
                    <a:lumMod val="75000"/>
                  </a:schemeClr>
                </a:solidFill>
              </a:rPr>
              <a:t>DAHA NİTELİKLİ BİR EĞİTİM İÇİN…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6" presetClass="emph" presetSubtype="0" fill="hold" grpId="0" nodeType="afterEffect">
                                  <p:stCondLst>
                                    <p:cond delay="0"/>
                                  </p:stCondLst>
                                  <p:iterate type="lt">
                                    <p:tmPct val="10000"/>
                                  </p:iterate>
                                  <p:childTnLst>
                                    <p:animScale>
                                      <p:cBhvr>
                                        <p:cTn id="6" dur="500" autoRev="1" fill="hold">
                                          <p:stCondLst>
                                            <p:cond delay="0"/>
                                          </p:stCondLst>
                                        </p:cTn>
                                        <p:tgtEl>
                                          <p:spTgt spid="58371"/>
                                        </p:tgtEl>
                                      </p:cBhvr>
                                      <p:to x="80000" y="100000"/>
                                    </p:animScale>
                                    <p:anim by="(#ppt_w*0.10)" calcmode="lin" valueType="num">
                                      <p:cBhvr>
                                        <p:cTn id="7" dur="500" autoRev="1" fill="hold">
                                          <p:stCondLst>
                                            <p:cond delay="0"/>
                                          </p:stCondLst>
                                        </p:cTn>
                                        <p:tgtEl>
                                          <p:spTgt spid="58371"/>
                                        </p:tgtEl>
                                        <p:attrNameLst>
                                          <p:attrName>ppt_x</p:attrName>
                                        </p:attrNameLst>
                                      </p:cBhvr>
                                    </p:anim>
                                    <p:anim by="(-#ppt_w*0.10)" calcmode="lin" valueType="num">
                                      <p:cBhvr>
                                        <p:cTn id="8" dur="500" autoRev="1" fill="hold">
                                          <p:stCondLst>
                                            <p:cond delay="0"/>
                                          </p:stCondLst>
                                        </p:cTn>
                                        <p:tgtEl>
                                          <p:spTgt spid="58371"/>
                                        </p:tgtEl>
                                        <p:attrNameLst>
                                          <p:attrName>ppt_y</p:attrName>
                                        </p:attrNameLst>
                                      </p:cBhvr>
                                    </p:anim>
                                    <p:animRot by="-480000">
                                      <p:cBhvr>
                                        <p:cTn id="9" dur="500" autoRev="1" fill="hold">
                                          <p:stCondLst>
                                            <p:cond delay="0"/>
                                          </p:stCondLst>
                                        </p:cTn>
                                        <p:tgtEl>
                                          <p:spTgt spid="5837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3"/>
          <p:cNvGrpSpPr>
            <a:grpSpLocks/>
          </p:cNvGrpSpPr>
          <p:nvPr/>
        </p:nvGrpSpPr>
        <p:grpSpPr bwMode="auto">
          <a:xfrm>
            <a:off x="127000" y="1219200"/>
            <a:ext cx="8915400" cy="4800383"/>
            <a:chOff x="2421" y="2408"/>
            <a:chExt cx="7636" cy="3652"/>
          </a:xfrm>
        </p:grpSpPr>
        <p:sp>
          <p:nvSpPr>
            <p:cNvPr id="461828" name="Oval 4"/>
            <p:cNvSpPr>
              <a:spLocks noChangeArrowheads="1"/>
            </p:cNvSpPr>
            <p:nvPr/>
          </p:nvSpPr>
          <p:spPr bwMode="auto">
            <a:xfrm>
              <a:off x="2421" y="3741"/>
              <a:ext cx="2045" cy="1303"/>
            </a:xfrm>
            <a:prstGeom prst="ellipse">
              <a:avLst/>
            </a:prstGeom>
            <a:solidFill>
              <a:srgbClr val="FFFFFF"/>
            </a:solidFill>
            <a:ln w="9525">
              <a:solidFill>
                <a:srgbClr val="000000"/>
              </a:solidFill>
              <a:round/>
              <a:headEnd/>
              <a:tailEnd/>
            </a:ln>
          </p:spPr>
          <p:txBody>
            <a:bodyPr/>
            <a:lstStyle/>
            <a:p>
              <a:pPr algn="ctr" eaLnBrk="1" hangingPunct="1">
                <a:spcBef>
                  <a:spcPts val="600"/>
                </a:spcBef>
                <a:defRPr/>
              </a:pPr>
              <a:endParaRPr lang="tr-TR" sz="1200" b="1" dirty="0"/>
            </a:p>
            <a:p>
              <a:pPr algn="ctr" eaLnBrk="1" hangingPunct="1">
                <a:spcBef>
                  <a:spcPts val="600"/>
                </a:spcBef>
                <a:defRPr/>
              </a:pPr>
              <a:r>
                <a:rPr lang="tr-TR" sz="2400" b="1" dirty="0" smtClean="0">
                  <a:solidFill>
                    <a:srgbClr val="0099FF"/>
                  </a:solidFill>
                  <a:effectLst>
                    <a:outerShdw blurRad="38100" dist="38100" dir="2700000" algn="tl">
                      <a:srgbClr val="C0C0C0"/>
                    </a:outerShdw>
                  </a:effectLst>
                </a:rPr>
                <a:t>BİLGİ</a:t>
              </a:r>
              <a:endParaRPr lang="tr-TR" sz="2400" dirty="0">
                <a:solidFill>
                  <a:srgbClr val="0099FF"/>
                </a:solidFill>
                <a:effectLst>
                  <a:outerShdw blurRad="38100" dist="38100" dir="2700000" algn="tl">
                    <a:srgbClr val="C0C0C0"/>
                  </a:outerShdw>
                </a:effectLst>
              </a:endParaRPr>
            </a:p>
          </p:txBody>
        </p:sp>
        <p:sp>
          <p:nvSpPr>
            <p:cNvPr id="461829" name="Oval 5"/>
            <p:cNvSpPr>
              <a:spLocks noChangeArrowheads="1"/>
            </p:cNvSpPr>
            <p:nvPr/>
          </p:nvSpPr>
          <p:spPr bwMode="auto">
            <a:xfrm>
              <a:off x="4858" y="3046"/>
              <a:ext cx="2023" cy="1278"/>
            </a:xfrm>
            <a:prstGeom prst="ellipse">
              <a:avLst/>
            </a:prstGeom>
            <a:solidFill>
              <a:srgbClr val="FFFFFF"/>
            </a:solidFill>
            <a:ln w="9525">
              <a:solidFill>
                <a:srgbClr val="000000"/>
              </a:solidFill>
              <a:round/>
              <a:headEnd/>
              <a:tailEnd/>
            </a:ln>
          </p:spPr>
          <p:txBody>
            <a:bodyPr/>
            <a:lstStyle/>
            <a:p>
              <a:pPr algn="ctr" eaLnBrk="1" hangingPunct="1">
                <a:spcBef>
                  <a:spcPts val="600"/>
                </a:spcBef>
                <a:defRPr/>
              </a:pPr>
              <a:endParaRPr lang="tr-TR" sz="1200" b="1" dirty="0"/>
            </a:p>
            <a:p>
              <a:pPr algn="ctr" eaLnBrk="1" hangingPunct="1">
                <a:spcBef>
                  <a:spcPts val="600"/>
                </a:spcBef>
                <a:defRPr/>
              </a:pPr>
              <a:r>
                <a:rPr lang="tr-TR" sz="2400" b="1" dirty="0">
                  <a:solidFill>
                    <a:srgbClr val="0099FF"/>
                  </a:solidFill>
                  <a:effectLst>
                    <a:outerShdw blurRad="38100" dist="38100" dir="2700000" algn="tl">
                      <a:srgbClr val="000000">
                        <a:alpha val="43137"/>
                      </a:srgbClr>
                    </a:outerShdw>
                  </a:effectLst>
                </a:rPr>
                <a:t>BECERİ</a:t>
              </a:r>
              <a:endParaRPr lang="tr-TR" sz="2400" dirty="0">
                <a:solidFill>
                  <a:srgbClr val="0099FF"/>
                </a:solidFill>
                <a:effectLst>
                  <a:outerShdw blurRad="38100" dist="38100" dir="2700000" algn="tl">
                    <a:srgbClr val="000000">
                      <a:alpha val="43137"/>
                    </a:srgbClr>
                  </a:outerShdw>
                </a:effectLst>
              </a:endParaRPr>
            </a:p>
          </p:txBody>
        </p:sp>
        <p:sp>
          <p:nvSpPr>
            <p:cNvPr id="461830" name="Oval 6"/>
            <p:cNvSpPr>
              <a:spLocks noChangeArrowheads="1"/>
            </p:cNvSpPr>
            <p:nvPr/>
          </p:nvSpPr>
          <p:spPr bwMode="auto">
            <a:xfrm>
              <a:off x="7338" y="2408"/>
              <a:ext cx="2088" cy="1217"/>
            </a:xfrm>
            <a:prstGeom prst="ellipse">
              <a:avLst/>
            </a:prstGeom>
            <a:solidFill>
              <a:srgbClr val="FFFFFF"/>
            </a:solidFill>
            <a:ln w="9525">
              <a:solidFill>
                <a:srgbClr val="000000"/>
              </a:solidFill>
              <a:round/>
              <a:headEnd/>
              <a:tailEnd/>
            </a:ln>
          </p:spPr>
          <p:txBody>
            <a:bodyPr/>
            <a:lstStyle/>
            <a:p>
              <a:pPr eaLnBrk="1" hangingPunct="1">
                <a:spcBef>
                  <a:spcPts val="600"/>
                </a:spcBef>
                <a:defRPr/>
              </a:pPr>
              <a:endParaRPr lang="tr-TR" sz="2000" b="1" dirty="0"/>
            </a:p>
            <a:p>
              <a:pPr eaLnBrk="1" hangingPunct="1">
                <a:spcBef>
                  <a:spcPts val="600"/>
                </a:spcBef>
                <a:defRPr/>
              </a:pPr>
              <a:r>
                <a:rPr lang="tr-TR" sz="2000" b="1" dirty="0">
                  <a:solidFill>
                    <a:srgbClr val="0099FF"/>
                  </a:solidFill>
                  <a:effectLst>
                    <a:outerShdw blurRad="38100" dist="38100" dir="2700000" algn="tl">
                      <a:srgbClr val="C0C0C0"/>
                    </a:outerShdw>
                  </a:effectLst>
                </a:rPr>
                <a:t>YETKİNLİK</a:t>
              </a:r>
              <a:endParaRPr lang="tr-TR" sz="2400" dirty="0">
                <a:solidFill>
                  <a:srgbClr val="0099FF"/>
                </a:solidFill>
                <a:effectLst>
                  <a:outerShdw blurRad="38100" dist="38100" dir="2700000" algn="tl">
                    <a:srgbClr val="C0C0C0"/>
                  </a:outerShdw>
                </a:effectLst>
              </a:endParaRPr>
            </a:p>
          </p:txBody>
        </p:sp>
        <p:sp>
          <p:nvSpPr>
            <p:cNvPr id="19464" name="Line 7"/>
            <p:cNvSpPr>
              <a:spLocks noChangeShapeType="1"/>
            </p:cNvSpPr>
            <p:nvPr/>
          </p:nvSpPr>
          <p:spPr bwMode="auto">
            <a:xfrm flipV="1">
              <a:off x="2497" y="3900"/>
              <a:ext cx="7560" cy="216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5" name="AutoShape 8"/>
            <p:cNvSpPr>
              <a:spLocks noChangeArrowheads="1"/>
            </p:cNvSpPr>
            <p:nvPr/>
          </p:nvSpPr>
          <p:spPr bwMode="auto">
            <a:xfrm>
              <a:off x="4009" y="4340"/>
              <a:ext cx="1980" cy="7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7700 h 21600"/>
                <a:gd name="T20" fmla="*/ 18535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860" y="0"/>
                  </a:moveTo>
                  <a:lnTo>
                    <a:pt x="12120" y="12120"/>
                  </a:lnTo>
                  <a:lnTo>
                    <a:pt x="15180" y="12120"/>
                  </a:lnTo>
                  <a:lnTo>
                    <a:pt x="15180" y="17685"/>
                  </a:lnTo>
                  <a:lnTo>
                    <a:pt x="0" y="17685"/>
                  </a:lnTo>
                  <a:lnTo>
                    <a:pt x="0" y="21600"/>
                  </a:lnTo>
                  <a:lnTo>
                    <a:pt x="18540" y="21600"/>
                  </a:lnTo>
                  <a:lnTo>
                    <a:pt x="18540" y="12120"/>
                  </a:lnTo>
                  <a:lnTo>
                    <a:pt x="21600" y="12120"/>
                  </a:lnTo>
                  <a:lnTo>
                    <a:pt x="16860" y="0"/>
                  </a:lnTo>
                  <a:close/>
                </a:path>
              </a:pathLst>
            </a:custGeom>
            <a:solidFill>
              <a:srgbClr val="FFFFFF"/>
            </a:solidFill>
            <a:ln w="9525">
              <a:solidFill>
                <a:srgbClr val="000000"/>
              </a:solidFill>
              <a:miter lim="800000"/>
              <a:headEnd/>
              <a:tailEnd/>
            </a:ln>
          </p:spPr>
          <p:txBody>
            <a:bodyPr/>
            <a:lstStyle/>
            <a:p>
              <a:endParaRPr lang="en-US"/>
            </a:p>
          </p:txBody>
        </p:sp>
        <p:sp>
          <p:nvSpPr>
            <p:cNvPr id="19466" name="AutoShape 9"/>
            <p:cNvSpPr>
              <a:spLocks noChangeArrowheads="1"/>
            </p:cNvSpPr>
            <p:nvPr/>
          </p:nvSpPr>
          <p:spPr bwMode="auto">
            <a:xfrm>
              <a:off x="6613" y="3588"/>
              <a:ext cx="1980" cy="7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7700 h 21600"/>
                <a:gd name="T20" fmla="*/ 18535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860" y="0"/>
                  </a:moveTo>
                  <a:lnTo>
                    <a:pt x="12120" y="12120"/>
                  </a:lnTo>
                  <a:lnTo>
                    <a:pt x="15180" y="12120"/>
                  </a:lnTo>
                  <a:lnTo>
                    <a:pt x="15180" y="17685"/>
                  </a:lnTo>
                  <a:lnTo>
                    <a:pt x="0" y="17685"/>
                  </a:lnTo>
                  <a:lnTo>
                    <a:pt x="0" y="21600"/>
                  </a:lnTo>
                  <a:lnTo>
                    <a:pt x="18540" y="21600"/>
                  </a:lnTo>
                  <a:lnTo>
                    <a:pt x="18540" y="12120"/>
                  </a:lnTo>
                  <a:lnTo>
                    <a:pt x="21600" y="12120"/>
                  </a:lnTo>
                  <a:lnTo>
                    <a:pt x="16860" y="0"/>
                  </a:lnTo>
                  <a:close/>
                </a:path>
              </a:pathLst>
            </a:custGeom>
            <a:solidFill>
              <a:srgbClr val="FFFFFF"/>
            </a:solidFill>
            <a:ln w="9525">
              <a:solidFill>
                <a:srgbClr val="000000"/>
              </a:solidFill>
              <a:miter lim="800000"/>
              <a:headEnd/>
              <a:tailEnd/>
            </a:ln>
          </p:spPr>
          <p:txBody>
            <a:bodyPr/>
            <a:lstStyle/>
            <a:p>
              <a:endParaRPr lang="en-US"/>
            </a:p>
          </p:txBody>
        </p:sp>
      </p:grpSp>
      <p:sp>
        <p:nvSpPr>
          <p:cNvPr id="10" name="Rectangle 2"/>
          <p:cNvSpPr txBox="1">
            <a:spLocks noChangeArrowheads="1"/>
          </p:cNvSpPr>
          <p:nvPr/>
        </p:nvSpPr>
        <p:spPr bwMode="white">
          <a:xfrm>
            <a:off x="761877" y="447844"/>
            <a:ext cx="7543800" cy="685143"/>
          </a:xfrm>
          <a:prstGeom prst="rect">
            <a:avLst/>
          </a:prstGeom>
          <a:noFill/>
          <a:ln w="9525">
            <a:noFill/>
            <a:miter lim="800000"/>
            <a:headEnd/>
            <a:tailEnd/>
          </a:ln>
        </p:spPr>
        <p:txBody>
          <a:bodyPr anchor="b"/>
          <a:lstStyle/>
          <a:p>
            <a:pPr algn="ctr" eaLnBrk="1" hangingPunct="1">
              <a:defRPr/>
            </a:pPr>
            <a:r>
              <a:rPr lang="tr-TR" sz="3200" b="1" dirty="0" smtClean="0">
                <a:solidFill>
                  <a:srgbClr val="002060"/>
                </a:solidFill>
                <a:latin typeface="Palatino Linotype" panose="02040502050505030304" pitchFamily="18" charset="0"/>
              </a:rPr>
              <a:t>BİLGİ – BECERİ - YETKİNLİK</a:t>
            </a:r>
            <a:endParaRPr lang="tr-TR" sz="3200" b="1" dirty="0">
              <a:solidFill>
                <a:srgbClr val="002060"/>
              </a:solidFill>
              <a:latin typeface="Palatino Linotype" panose="02040502050505030304" pitchFamily="18" charset="0"/>
            </a:endParaRPr>
          </a:p>
        </p:txBody>
      </p:sp>
      <p:sp>
        <p:nvSpPr>
          <p:cNvPr id="2" name="Rectangle 1"/>
          <p:cNvSpPr/>
          <p:nvPr/>
        </p:nvSpPr>
        <p:spPr>
          <a:xfrm>
            <a:off x="2714918" y="5283490"/>
            <a:ext cx="6305835" cy="584775"/>
          </a:xfrm>
          <a:prstGeom prst="rect">
            <a:avLst/>
          </a:prstGeom>
        </p:spPr>
        <p:txBody>
          <a:bodyPr wrap="square">
            <a:spAutoFit/>
          </a:bodyPr>
          <a:lstStyle/>
          <a:p>
            <a:pPr algn="ctr" eaLnBrk="1" hangingPunct="1"/>
            <a:r>
              <a:rPr lang="tr-TR" altLang="en-US" sz="3200" dirty="0" smtClean="0">
                <a:solidFill>
                  <a:srgbClr val="002060"/>
                </a:solidFill>
                <a:latin typeface="Palatino Linotype" panose="02040502050505030304" pitchFamily="18" charset="0"/>
              </a:rPr>
              <a:t>Öğrenci Başarısının Gelişimi</a:t>
            </a:r>
            <a:endParaRPr lang="tr-TR" altLang="en-US" sz="2800" dirty="0">
              <a:solidFill>
                <a:srgbClr val="002060"/>
              </a:solidFill>
              <a:latin typeface="Palatino Linotype" panose="0204050205050503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Korint sütunları tasarım şablonu">
  <a:themeElements>
    <a:clrScheme name="Korint sütunları tasarım şablonu 14">
      <a:dk1>
        <a:srgbClr val="800080"/>
      </a:dk1>
      <a:lt1>
        <a:srgbClr val="CCECFF"/>
      </a:lt1>
      <a:dk2>
        <a:srgbClr val="800080"/>
      </a:dk2>
      <a:lt2>
        <a:srgbClr val="3E3E5C"/>
      </a:lt2>
      <a:accent1>
        <a:srgbClr val="60597B"/>
      </a:accent1>
      <a:accent2>
        <a:srgbClr val="6666FF"/>
      </a:accent2>
      <a:accent3>
        <a:srgbClr val="E2F4FF"/>
      </a:accent3>
      <a:accent4>
        <a:srgbClr val="6C006C"/>
      </a:accent4>
      <a:accent5>
        <a:srgbClr val="B6B5BF"/>
      </a:accent5>
      <a:accent6>
        <a:srgbClr val="5C5CE7"/>
      </a:accent6>
      <a:hlink>
        <a:srgbClr val="99CCFF"/>
      </a:hlink>
      <a:folHlink>
        <a:srgbClr val="FFFF99"/>
      </a:folHlink>
    </a:clrScheme>
    <a:fontScheme name="Korint sütunları tasarım şablonu">
      <a:majorFont>
        <a:latin typeface="Palatino Linotype"/>
        <a:ea typeface=""/>
        <a:cs typeface=""/>
      </a:majorFont>
      <a:minorFont>
        <a:latin typeface="Palatino Linotype"/>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orint sütunları tasarım şablon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orint sütunları tasarım şablon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Korint sütunları tasarım şablon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Korint sütunları tasarım şablon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Korint sütunları tasarım şablon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Korint sütunları tasarım şablon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orint sütunları tasarım şablon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Korint sütunları tasarım şablon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Korint sütunları tasarım şablon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Korint sütunları tasarım şablon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Korint sütunları tasarım şablon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Korint sütunları tasarım şablon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Korint sütunları tasarım şablonu 13">
        <a:dk1>
          <a:srgbClr val="800080"/>
        </a:dk1>
        <a:lt1>
          <a:srgbClr val="666699"/>
        </a:lt1>
        <a:dk2>
          <a:srgbClr val="800080"/>
        </a:dk2>
        <a:lt2>
          <a:srgbClr val="3E3E5C"/>
        </a:lt2>
        <a:accent1>
          <a:srgbClr val="60597B"/>
        </a:accent1>
        <a:accent2>
          <a:srgbClr val="6666FF"/>
        </a:accent2>
        <a:accent3>
          <a:srgbClr val="B8B8CA"/>
        </a:accent3>
        <a:accent4>
          <a:srgbClr val="6C006C"/>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Korint sütunları tasarım şablonu 14">
        <a:dk1>
          <a:srgbClr val="800080"/>
        </a:dk1>
        <a:lt1>
          <a:srgbClr val="CCECFF"/>
        </a:lt1>
        <a:dk2>
          <a:srgbClr val="800080"/>
        </a:dk2>
        <a:lt2>
          <a:srgbClr val="3E3E5C"/>
        </a:lt2>
        <a:accent1>
          <a:srgbClr val="60597B"/>
        </a:accent1>
        <a:accent2>
          <a:srgbClr val="6666FF"/>
        </a:accent2>
        <a:accent3>
          <a:srgbClr val="E2F4FF"/>
        </a:accent3>
        <a:accent4>
          <a:srgbClr val="6C006C"/>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Çok fazla dosya var tasarım şablonu">
  <a:themeElements>
    <a:clrScheme name="Çok fazla dosya var tasarım şablon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Çok fazla dosya var tasarım şablonu">
      <a:majorFont>
        <a:latin typeface="Trebuchet MS"/>
        <a:ea typeface=""/>
        <a:cs typeface=""/>
      </a:majorFont>
      <a:minorFont>
        <a:latin typeface="Trebuchet MS"/>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Çok fazla dosya var tasarım şablon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Çok fazla dosya var tasarım şablon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Çok fazla dosya var tasarım şablon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Çok fazla dosya var tasarım şablon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Çok fazla dosya var tasarım şablon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Çok fazla dosya var tasarım şablon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Çok fazla dosya var tasarım şablon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Çok fazla dosya var tasarım şablon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Çok fazla dosya var tasarım şablon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Çok fazla dosya var tasarım şablon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Çok fazla dosya var tasarım şablon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Çok fazla dosya var tasarım şablon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Çok fazla dosya var tasarım şablonu 13">
        <a:dk1>
          <a:srgbClr val="800080"/>
        </a:dk1>
        <a:lt1>
          <a:srgbClr val="666699"/>
        </a:lt1>
        <a:dk2>
          <a:srgbClr val="800080"/>
        </a:dk2>
        <a:lt2>
          <a:srgbClr val="3E3E5C"/>
        </a:lt2>
        <a:accent1>
          <a:srgbClr val="60597B"/>
        </a:accent1>
        <a:accent2>
          <a:srgbClr val="6666FF"/>
        </a:accent2>
        <a:accent3>
          <a:srgbClr val="B8B8CA"/>
        </a:accent3>
        <a:accent4>
          <a:srgbClr val="6C006C"/>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Çok fazla dosya var tasarım şablonu 14">
        <a:dk1>
          <a:srgbClr val="800080"/>
        </a:dk1>
        <a:lt1>
          <a:srgbClr val="CCECFF"/>
        </a:lt1>
        <a:dk2>
          <a:srgbClr val="800080"/>
        </a:dk2>
        <a:lt2>
          <a:srgbClr val="3E3E5C"/>
        </a:lt2>
        <a:accent1>
          <a:srgbClr val="60597B"/>
        </a:accent1>
        <a:accent2>
          <a:srgbClr val="6666FF"/>
        </a:accent2>
        <a:accent3>
          <a:srgbClr val="E2F4FF"/>
        </a:accent3>
        <a:accent4>
          <a:srgbClr val="6C006C"/>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allery">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4.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Korint sütunları tasarım şablonu</Template>
  <TotalTime>4471</TotalTime>
  <Words>6511</Words>
  <Application>Microsoft Office PowerPoint</Application>
  <PresentationFormat>Ekran Gösterisi (4:3)</PresentationFormat>
  <Paragraphs>902</Paragraphs>
  <Slides>89</Slides>
  <Notes>2</Notes>
  <HiddenSlides>6</HiddenSlides>
  <MMClips>0</MMClips>
  <ScaleCrop>false</ScaleCrop>
  <HeadingPairs>
    <vt:vector size="6" baseType="variant">
      <vt:variant>
        <vt:lpstr>Kullanılan Yazı Tipleri</vt:lpstr>
      </vt:variant>
      <vt:variant>
        <vt:i4>13</vt:i4>
      </vt:variant>
      <vt:variant>
        <vt:lpstr>Tema</vt:lpstr>
      </vt:variant>
      <vt:variant>
        <vt:i4>3</vt:i4>
      </vt:variant>
      <vt:variant>
        <vt:lpstr>Slayt Başlıkları</vt:lpstr>
      </vt:variant>
      <vt:variant>
        <vt:i4>89</vt:i4>
      </vt:variant>
    </vt:vector>
  </HeadingPairs>
  <TitlesOfParts>
    <vt:vector size="105" baseType="lpstr">
      <vt:lpstr>맑은 고딕</vt:lpstr>
      <vt:lpstr>Arial</vt:lpstr>
      <vt:lpstr>Calibri</vt:lpstr>
      <vt:lpstr>Comic Sans MS</vt:lpstr>
      <vt:lpstr>Gill Sans MT</vt:lpstr>
      <vt:lpstr>Palatino Linotype</vt:lpstr>
      <vt:lpstr>Symbol</vt:lpstr>
      <vt:lpstr>Tahoma</vt:lpstr>
      <vt:lpstr>Times New Roman</vt:lpstr>
      <vt:lpstr>Trebuchet MS</vt:lpstr>
      <vt:lpstr>Wingdings</vt:lpstr>
      <vt:lpstr>Wingdings 2</vt:lpstr>
      <vt:lpstr>Wingdings 3</vt:lpstr>
      <vt:lpstr>Korint sütunları tasarım şablonu</vt:lpstr>
      <vt:lpstr>Çok fazla dosya var tasarım şablonu</vt:lpstr>
      <vt:lpstr>Gallery</vt:lpstr>
      <vt:lpstr>PowerPoint Sunusu</vt:lpstr>
      <vt:lpstr>NEDEN YETERLİLİKLERE DAYALI EĞİTİM?</vt:lpstr>
      <vt:lpstr>EĞİTİM-ÖĞRETİM YAKLAŞIMINDA DEĞİŞİKLİKLER </vt:lpstr>
      <vt:lpstr>PowerPoint Sunusu</vt:lpstr>
      <vt:lpstr>Öğrenci Merkezli Eğitim NE SAĞLIYOR?</vt:lpstr>
      <vt:lpstr>Öğrenciyi Merkeze Alan  Model  (Yapılan herşey öğrenciler adına ve öğrenciler için)</vt:lpstr>
      <vt:lpstr>Yeterlilikler nedir?</vt:lpstr>
      <vt:lpstr>PowerPoint Sunusu</vt:lpstr>
      <vt:lpstr>PowerPoint Sunusu</vt:lpstr>
      <vt:lpstr>Bilgi Düzeyi</vt:lpstr>
      <vt:lpstr>Beceri Düzeyi</vt:lpstr>
      <vt:lpstr>Yetkinlik Düzeyi</vt:lpstr>
      <vt:lpstr>Yetkinlik Düzeyi</vt:lpstr>
      <vt:lpstr>YETERLİKLERİN  BELİRLENME SÜRECİ</vt:lpstr>
      <vt:lpstr>PowerPoint Sunusu</vt:lpstr>
      <vt:lpstr>PowerPoint Sunusu</vt:lpstr>
      <vt:lpstr>PowerPoint Sunusu</vt:lpstr>
      <vt:lpstr>PowerPoint Sunusu</vt:lpstr>
      <vt:lpstr>PowerPoint Sunusu</vt:lpstr>
      <vt:lpstr>Anahtar Yetkinlikler İçin Avrupa Referans Çerçevesi</vt:lpstr>
      <vt:lpstr>Sekiz Anahtar Yetkinlik </vt:lpstr>
      <vt:lpstr>PowerPoint Sunusu</vt:lpstr>
      <vt:lpstr>PowerPoint Sunusu</vt:lpstr>
      <vt:lpstr>PowerPoint Sunusu</vt:lpstr>
      <vt:lpstr>PowerPoint Sunusu</vt:lpstr>
      <vt:lpstr>PowerPoint Sunusu</vt:lpstr>
      <vt:lpstr>PowerPoint Sunusu</vt:lpstr>
      <vt:lpstr>PowerPoint Sunusu</vt:lpstr>
      <vt:lpstr>PROGRAM YETERLİLİKLERİNİN  BELİRLENMESİ</vt:lpstr>
      <vt:lpstr>Program Yeterliliği Nedir?</vt:lpstr>
      <vt:lpstr>PowerPoint Sunusu</vt:lpstr>
      <vt:lpstr>PROGRAM YETERLİLİKLERİNİ NASIL BELİRLERİZ?</vt:lpstr>
      <vt:lpstr>PROGRAM YETERLİLİKLERİNİ BELİRLEME İLKE VE Adımları</vt:lpstr>
      <vt:lpstr>Öğrenciler ve mezunlar program yeterliliklerinin belirlenmesinde en önemli paydaşlardır.</vt:lpstr>
      <vt:lpstr>PowerPoint Sunusu</vt:lpstr>
      <vt:lpstr>ÖĞRENME KAZANIMLARININ BELİRLENMESİ</vt:lpstr>
      <vt:lpstr>ÖĞRENME KAZANIMI NE DEMEKTİR?</vt:lpstr>
      <vt:lpstr>PowerPoint Sunusu</vt:lpstr>
      <vt:lpstr>PowerPoint Sunusu</vt:lpstr>
      <vt:lpstr>Öğrenme  Kazanımları Öğrenciye  Ne Katkı Sağlar?</vt:lpstr>
      <vt:lpstr>PowerPoint Sunusu</vt:lpstr>
      <vt:lpstr>Öğrenme Kazanımlarını Nasıl Yazarız?  Öğrenme kazanımlarını yazmadan önce dersin amaç ve hedeflerini belirleyiniz.</vt:lpstr>
      <vt:lpstr> </vt:lpstr>
      <vt:lpstr>Öğrenme Kazanımlarının Yazılmasında Bloom’un Sınıflandırılmasından Yararlanılmaktadır.</vt:lpstr>
      <vt:lpstr>PowerPoint Sunusu</vt:lpstr>
      <vt:lpstr>PowerPoint Sunusu</vt:lpstr>
      <vt:lpstr>Örnek Öğrenme Kazanımı İfadesi;</vt:lpstr>
      <vt:lpstr>PowerPoint Sunusu</vt:lpstr>
      <vt:lpstr>Örnek Öğrenme Kazanımı İfadesi;</vt:lpstr>
      <vt:lpstr>PowerPoint Sunusu</vt:lpstr>
      <vt:lpstr>Örnek Öğrenme Kazanımı İfadesi;</vt:lpstr>
      <vt:lpstr>PowerPoint Sunusu</vt:lpstr>
      <vt:lpstr>Örnek Öğrenme Kazanımı İfadesi;</vt:lpstr>
      <vt:lpstr>PowerPoint Sunusu</vt:lpstr>
      <vt:lpstr>Örnek Öğrenme Kazanımı İfadesi;</vt:lpstr>
      <vt:lpstr>PowerPoint Sunusu</vt:lpstr>
      <vt:lpstr>Örnek Öğrenme Kazanımı İfadesi;</vt:lpstr>
      <vt:lpstr>PowerPoint Sunusu</vt:lpstr>
      <vt:lpstr>Bilgi boyutu ana alt başlıkları</vt:lpstr>
      <vt:lpstr>PowerPoint Sunusu</vt:lpstr>
      <vt:lpstr>Duyuşsal Alanda Öğrenme Kazanımı Yazma</vt:lpstr>
      <vt:lpstr>PowerPoint Sunusu</vt:lpstr>
      <vt:lpstr>Örnek Öğrenme Kazanımı İfadesi;</vt:lpstr>
      <vt:lpstr>Psikomotor Alanda Öğrenme Kazanımı Yazma </vt:lpstr>
      <vt:lpstr>PowerPoint Sunusu</vt:lpstr>
      <vt:lpstr>Örnek Öğrenme Kazanımı İfadesi;</vt:lpstr>
      <vt:lpstr>Öğrenme Kazanımlarının Yazımında Genel Kurallar </vt:lpstr>
      <vt:lpstr>PowerPoint Sunusu</vt:lpstr>
      <vt:lpstr>PowerPoint Sunusu</vt:lpstr>
      <vt:lpstr>PowerPoint Sunusu</vt:lpstr>
      <vt:lpstr>PowerPoint Sunusu</vt:lpstr>
      <vt:lpstr>ÖĞRENME KAZANIMLARINI ÖĞRETİMLE VE DEĞERLENDİRMEYLE NASIL İLİŞKİLENDİREBİLİRİM?</vt:lpstr>
      <vt:lpstr>KAZANIM-DEĞERLENDİRME İLİŞKİSİ</vt:lpstr>
      <vt:lpstr>PowerPoint Sunusu</vt:lpstr>
      <vt:lpstr>PowerPoint Sunusu</vt:lpstr>
      <vt:lpstr>PowerPoint Sunusu</vt:lpstr>
      <vt:lpstr>PowerPoint Sunusu</vt:lpstr>
      <vt:lpstr>ÖĞRENME KAZANIMLARININ PROGRAM YETERLİLİKLERİ İLE KARŞILAŞTIRILMASI</vt:lpstr>
      <vt:lpstr>PowerPoint Sunusu</vt:lpstr>
      <vt:lpstr>PowerPoint Sunusu</vt:lpstr>
      <vt:lpstr> ÖĞRENCİ İŞ YÜKÜNÜN  HESAPLANMASI</vt:lpstr>
      <vt:lpstr>ÖĞRENCİ İŞ YÜKÜ (AKTS)</vt:lpstr>
      <vt:lpstr>AKTS Nasıl Hesaplanır?</vt:lpstr>
      <vt:lpstr>PowerPoint Sunusu</vt:lpstr>
      <vt:lpstr>KALİTE SÜREÇLERİ</vt:lpstr>
      <vt:lpstr>PowerPoint Sunusu</vt:lpstr>
      <vt:lpstr>PowerPoint Sunusu</vt:lpstr>
      <vt:lpstr>Türkiye’de Kalite Güvence Sistemi YÖDEK Tarafından Hazırlanmış  Esaslara Göre</vt:lpstr>
      <vt:lpstr>PowerPoint Sunusu</vt:lpstr>
    </vt:vector>
  </TitlesOfParts>
  <Company>ankara üniversitesi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terminal</dc:creator>
  <cp:lastModifiedBy>Hp</cp:lastModifiedBy>
  <cp:revision>365</cp:revision>
  <dcterms:created xsi:type="dcterms:W3CDTF">2006-09-06T06:04:20Z</dcterms:created>
  <dcterms:modified xsi:type="dcterms:W3CDTF">2022-09-18T19:03:01Z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TC011594391055</vt:lpwstr>
  </property>
</Properties>
</file>